
<file path=[Content_Types].xml><?xml version="1.0" encoding="utf-8"?>
<Types xmlns="http://schemas.openxmlformats.org/package/2006/content-types">
  <Default Extension="AEHeWVeGELYea" ContentType="image/png"/>
  <Default Extension="ArbEtfpqvGg9dyOHEcJuxd5ZyTcp" ContentType="image/pn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4" r:id="rId12"/>
    <p:sldId id="266" r:id="rId13"/>
    <p:sldId id="267" r:id="rId14"/>
    <p:sldId id="285" r:id="rId15"/>
    <p:sldId id="286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6" r:id="rId37"/>
    <p:sldId id="295" r:id="rId38"/>
    <p:sldId id="297" r:id="rId39"/>
    <p:sldId id="298" r:id="rId40"/>
    <p:sldId id="299" r:id="rId41"/>
    <p:sldId id="301" r:id="rId42"/>
    <p:sldId id="304" r:id="rId43"/>
    <p:sldId id="300" r:id="rId44"/>
    <p:sldId id="302" r:id="rId45"/>
    <p:sldId id="303" r:id="rId46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56E"/>
    <a:srgbClr val="BD3499"/>
    <a:srgbClr val="6B19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EDA697-8E5D-4C21-9B58-20A150171AE1}" v="33" dt="2022-12-07T20:19:52.2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9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8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75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on, LaKesha - MCD" userId="d2250e9c-9c6e-4932-871c-d25255914a94" providerId="ADAL" clId="{C2EDA697-8E5D-4C21-9B58-20A150171AE1}"/>
    <pc:docChg chg="undo custSel addSld modSld sldOrd">
      <pc:chgData name="Anderson, LaKesha - MCD" userId="d2250e9c-9c6e-4932-871c-d25255914a94" providerId="ADAL" clId="{C2EDA697-8E5D-4C21-9B58-20A150171AE1}" dt="2022-12-07T22:19:43.471" v="1714" actId="20577"/>
      <pc:docMkLst>
        <pc:docMk/>
      </pc:docMkLst>
      <pc:sldChg chg="addSp delSp modSp mod">
        <pc:chgData name="Anderson, LaKesha - MCD" userId="d2250e9c-9c6e-4932-871c-d25255914a94" providerId="ADAL" clId="{C2EDA697-8E5D-4C21-9B58-20A150171AE1}" dt="2022-12-07T21:34:06.121" v="1707" actId="14861"/>
        <pc:sldMkLst>
          <pc:docMk/>
          <pc:sldMk cId="3758976813" sldId="256"/>
        </pc:sldMkLst>
        <pc:spChg chg="add mod">
          <ac:chgData name="Anderson, LaKesha - MCD" userId="d2250e9c-9c6e-4932-871c-d25255914a94" providerId="ADAL" clId="{C2EDA697-8E5D-4C21-9B58-20A150171AE1}" dt="2022-12-07T21:34:06.121" v="1707" actId="14861"/>
          <ac:spMkLst>
            <pc:docMk/>
            <pc:sldMk cId="3758976813" sldId="256"/>
            <ac:spMk id="7" creationId="{F2262BF0-5D36-468E-8650-F2A26510A998}"/>
          </ac:spMkLst>
        </pc:spChg>
        <pc:spChg chg="add del mod">
          <ac:chgData name="Anderson, LaKesha - MCD" userId="d2250e9c-9c6e-4932-871c-d25255914a94" providerId="ADAL" clId="{C2EDA697-8E5D-4C21-9B58-20A150171AE1}" dt="2022-12-07T14:51:00.730" v="16" actId="21"/>
          <ac:spMkLst>
            <pc:docMk/>
            <pc:sldMk cId="3758976813" sldId="256"/>
            <ac:spMk id="10" creationId="{B9B94955-9E0D-47CE-AD4F-4A7536D173F9}"/>
          </ac:spMkLst>
        </pc:spChg>
        <pc:picChg chg="add del mod">
          <ac:chgData name="Anderson, LaKesha - MCD" userId="d2250e9c-9c6e-4932-871c-d25255914a94" providerId="ADAL" clId="{C2EDA697-8E5D-4C21-9B58-20A150171AE1}" dt="2022-12-07T20:12:53.531" v="1571" actId="931"/>
          <ac:picMkLst>
            <pc:docMk/>
            <pc:sldMk cId="3758976813" sldId="256"/>
            <ac:picMk id="3" creationId="{15F1CEA5-088D-42FD-AC4A-619E6D8E14C2}"/>
          </ac:picMkLst>
        </pc:picChg>
        <pc:picChg chg="add del mod">
          <ac:chgData name="Anderson, LaKesha - MCD" userId="d2250e9c-9c6e-4932-871c-d25255914a94" providerId="ADAL" clId="{C2EDA697-8E5D-4C21-9B58-20A150171AE1}" dt="2022-12-07T14:51:35.178" v="24" actId="478"/>
          <ac:picMkLst>
            <pc:docMk/>
            <pc:sldMk cId="3758976813" sldId="256"/>
            <ac:picMk id="6" creationId="{209F467B-D452-423E-A3A1-FA8E6A1D87DA}"/>
          </ac:picMkLst>
        </pc:picChg>
        <pc:picChg chg="add mod">
          <ac:chgData name="Anderson, LaKesha - MCD" userId="d2250e9c-9c6e-4932-871c-d25255914a94" providerId="ADAL" clId="{C2EDA697-8E5D-4C21-9B58-20A150171AE1}" dt="2022-12-07T20:16:55.471" v="1584" actId="14100"/>
          <ac:picMkLst>
            <pc:docMk/>
            <pc:sldMk cId="3758976813" sldId="256"/>
            <ac:picMk id="6" creationId="{21FACD59-407A-47A9-8220-040A753A205E}"/>
          </ac:picMkLst>
        </pc:picChg>
        <pc:picChg chg="add del mod">
          <ac:chgData name="Anderson, LaKesha - MCD" userId="d2250e9c-9c6e-4932-871c-d25255914a94" providerId="ADAL" clId="{C2EDA697-8E5D-4C21-9B58-20A150171AE1}" dt="2022-12-07T14:51:00.730" v="16" actId="21"/>
          <ac:picMkLst>
            <pc:docMk/>
            <pc:sldMk cId="3758976813" sldId="256"/>
            <ac:picMk id="9" creationId="{F8531B5A-5391-473E-B082-2B51ACA3E94A}"/>
          </ac:picMkLst>
        </pc:picChg>
        <pc:picChg chg="add del mod">
          <ac:chgData name="Anderson, LaKesha - MCD" userId="d2250e9c-9c6e-4932-871c-d25255914a94" providerId="ADAL" clId="{C2EDA697-8E5D-4C21-9B58-20A150171AE1}" dt="2022-12-07T14:51:33.186" v="23" actId="478"/>
          <ac:picMkLst>
            <pc:docMk/>
            <pc:sldMk cId="3758976813" sldId="256"/>
            <ac:picMk id="11" creationId="{24773FD6-9C46-42AB-A3A3-0FA869E7FAFE}"/>
          </ac:picMkLst>
        </pc:picChg>
      </pc:sldChg>
      <pc:sldChg chg="addSp modSp mod">
        <pc:chgData name="Anderson, LaKesha - MCD" userId="d2250e9c-9c6e-4932-871c-d25255914a94" providerId="ADAL" clId="{C2EDA697-8E5D-4C21-9B58-20A150171AE1}" dt="2022-12-07T21:24:01.985" v="1637" actId="20577"/>
        <pc:sldMkLst>
          <pc:docMk/>
          <pc:sldMk cId="2711779267" sldId="257"/>
        </pc:sldMkLst>
        <pc:graphicFrameChg chg="mod modGraphic">
          <ac:chgData name="Anderson, LaKesha - MCD" userId="d2250e9c-9c6e-4932-871c-d25255914a94" providerId="ADAL" clId="{C2EDA697-8E5D-4C21-9B58-20A150171AE1}" dt="2022-12-07T21:24:01.985" v="1637" actId="20577"/>
          <ac:graphicFrameMkLst>
            <pc:docMk/>
            <pc:sldMk cId="2711779267" sldId="257"/>
            <ac:graphicFrameMk id="4" creationId="{6F5CE6CB-E804-4EB4-883E-436329DD882A}"/>
          </ac:graphicFrameMkLst>
        </pc:graphicFrameChg>
        <pc:picChg chg="add mod ord">
          <ac:chgData name="Anderson, LaKesha - MCD" userId="d2250e9c-9c6e-4932-871c-d25255914a94" providerId="ADAL" clId="{C2EDA697-8E5D-4C21-9B58-20A150171AE1}" dt="2022-12-07T20:18:43.170" v="1616" actId="167"/>
          <ac:picMkLst>
            <pc:docMk/>
            <pc:sldMk cId="2711779267" sldId="257"/>
            <ac:picMk id="6" creationId="{343A8ADE-C656-45F5-8859-E35BDBA901B9}"/>
          </ac:picMkLst>
        </pc:picChg>
      </pc:sldChg>
      <pc:sldChg chg="addSp delSp modSp mod">
        <pc:chgData name="Anderson, LaKesha - MCD" userId="d2250e9c-9c6e-4932-871c-d25255914a94" providerId="ADAL" clId="{C2EDA697-8E5D-4C21-9B58-20A150171AE1}" dt="2022-12-07T20:19:25.139" v="1619" actId="478"/>
        <pc:sldMkLst>
          <pc:docMk/>
          <pc:sldMk cId="4047658150" sldId="258"/>
        </pc:sldMkLst>
        <pc:spChg chg="mod">
          <ac:chgData name="Anderson, LaKesha - MCD" userId="d2250e9c-9c6e-4932-871c-d25255914a94" providerId="ADAL" clId="{C2EDA697-8E5D-4C21-9B58-20A150171AE1}" dt="2022-12-07T15:05:38.209" v="222" actId="20577"/>
          <ac:spMkLst>
            <pc:docMk/>
            <pc:sldMk cId="4047658150" sldId="258"/>
            <ac:spMk id="4" creationId="{A6F3C0E7-68A8-49D4-97E4-F33ACB4700BE}"/>
          </ac:spMkLst>
        </pc:spChg>
        <pc:spChg chg="add del mod">
          <ac:chgData name="Anderson, LaKesha - MCD" userId="d2250e9c-9c6e-4932-871c-d25255914a94" providerId="ADAL" clId="{C2EDA697-8E5D-4C21-9B58-20A150171AE1}" dt="2022-12-07T14:51:10.387" v="18" actId="478"/>
          <ac:spMkLst>
            <pc:docMk/>
            <pc:sldMk cId="4047658150" sldId="258"/>
            <ac:spMk id="8" creationId="{E71776FA-6082-41C8-99AE-BB84646BEB5F}"/>
          </ac:spMkLst>
        </pc:spChg>
        <pc:picChg chg="add del mod">
          <ac:chgData name="Anderson, LaKesha - MCD" userId="d2250e9c-9c6e-4932-871c-d25255914a94" providerId="ADAL" clId="{C2EDA697-8E5D-4C21-9B58-20A150171AE1}" dt="2022-12-07T14:51:25.267" v="22" actId="478"/>
          <ac:picMkLst>
            <pc:docMk/>
            <pc:sldMk cId="4047658150" sldId="258"/>
            <ac:picMk id="6" creationId="{9B2EEEEA-4405-4CC2-ACD8-9BEEFE77E01A}"/>
          </ac:picMkLst>
        </pc:picChg>
        <pc:picChg chg="add del mod ord">
          <ac:chgData name="Anderson, LaKesha - MCD" userId="d2250e9c-9c6e-4932-871c-d25255914a94" providerId="ADAL" clId="{C2EDA697-8E5D-4C21-9B58-20A150171AE1}" dt="2022-12-07T20:19:25.139" v="1619" actId="478"/>
          <ac:picMkLst>
            <pc:docMk/>
            <pc:sldMk cId="4047658150" sldId="258"/>
            <ac:picMk id="6" creationId="{D8EFFD4D-4695-4C65-B70D-BF10FD3AC5B7}"/>
          </ac:picMkLst>
        </pc:picChg>
      </pc:sldChg>
      <pc:sldChg chg="modSp mod">
        <pc:chgData name="Anderson, LaKesha - MCD" userId="d2250e9c-9c6e-4932-871c-d25255914a94" providerId="ADAL" clId="{C2EDA697-8E5D-4C21-9B58-20A150171AE1}" dt="2022-12-07T15:00:25.450" v="167" actId="6549"/>
        <pc:sldMkLst>
          <pc:docMk/>
          <pc:sldMk cId="3480558727" sldId="259"/>
        </pc:sldMkLst>
        <pc:spChg chg="mod">
          <ac:chgData name="Anderson, LaKesha - MCD" userId="d2250e9c-9c6e-4932-871c-d25255914a94" providerId="ADAL" clId="{C2EDA697-8E5D-4C21-9B58-20A150171AE1}" dt="2022-12-07T15:00:25.450" v="167" actId="6549"/>
          <ac:spMkLst>
            <pc:docMk/>
            <pc:sldMk cId="3480558727" sldId="259"/>
            <ac:spMk id="4" creationId="{A6F3C0E7-68A8-49D4-97E4-F33ACB4700BE}"/>
          </ac:spMkLst>
        </pc:spChg>
      </pc:sldChg>
      <pc:sldChg chg="modSp mod">
        <pc:chgData name="Anderson, LaKesha - MCD" userId="d2250e9c-9c6e-4932-871c-d25255914a94" providerId="ADAL" clId="{C2EDA697-8E5D-4C21-9B58-20A150171AE1}" dt="2022-12-07T15:05:51.218" v="230" actId="20577"/>
        <pc:sldMkLst>
          <pc:docMk/>
          <pc:sldMk cId="3598869806" sldId="260"/>
        </pc:sldMkLst>
        <pc:spChg chg="mod">
          <ac:chgData name="Anderson, LaKesha - MCD" userId="d2250e9c-9c6e-4932-871c-d25255914a94" providerId="ADAL" clId="{C2EDA697-8E5D-4C21-9B58-20A150171AE1}" dt="2022-12-07T15:05:51.218" v="230" actId="20577"/>
          <ac:spMkLst>
            <pc:docMk/>
            <pc:sldMk cId="3598869806" sldId="260"/>
            <ac:spMk id="4" creationId="{A6F3C0E7-68A8-49D4-97E4-F33ACB4700BE}"/>
          </ac:spMkLst>
        </pc:spChg>
      </pc:sldChg>
      <pc:sldChg chg="modSp mod">
        <pc:chgData name="Anderson, LaKesha - MCD" userId="d2250e9c-9c6e-4932-871c-d25255914a94" providerId="ADAL" clId="{C2EDA697-8E5D-4C21-9B58-20A150171AE1}" dt="2022-12-07T15:01:59.713" v="186" actId="20577"/>
        <pc:sldMkLst>
          <pc:docMk/>
          <pc:sldMk cId="1385534328" sldId="261"/>
        </pc:sldMkLst>
        <pc:spChg chg="mod">
          <ac:chgData name="Anderson, LaKesha - MCD" userId="d2250e9c-9c6e-4932-871c-d25255914a94" providerId="ADAL" clId="{C2EDA697-8E5D-4C21-9B58-20A150171AE1}" dt="2022-12-07T15:01:59.713" v="186" actId="20577"/>
          <ac:spMkLst>
            <pc:docMk/>
            <pc:sldMk cId="1385534328" sldId="261"/>
            <ac:spMk id="4" creationId="{A6F3C0E7-68A8-49D4-97E4-F33ACB4700BE}"/>
          </ac:spMkLst>
        </pc:spChg>
      </pc:sldChg>
      <pc:sldChg chg="modSp mod">
        <pc:chgData name="Anderson, LaKesha - MCD" userId="d2250e9c-9c6e-4932-871c-d25255914a94" providerId="ADAL" clId="{C2EDA697-8E5D-4C21-9B58-20A150171AE1}" dt="2022-12-07T15:05:31.854" v="220" actId="20577"/>
        <pc:sldMkLst>
          <pc:docMk/>
          <pc:sldMk cId="2295853518" sldId="262"/>
        </pc:sldMkLst>
        <pc:spChg chg="mod">
          <ac:chgData name="Anderson, LaKesha - MCD" userId="d2250e9c-9c6e-4932-871c-d25255914a94" providerId="ADAL" clId="{C2EDA697-8E5D-4C21-9B58-20A150171AE1}" dt="2022-12-07T15:05:31.854" v="220" actId="20577"/>
          <ac:spMkLst>
            <pc:docMk/>
            <pc:sldMk cId="2295853518" sldId="262"/>
            <ac:spMk id="4" creationId="{A6F3C0E7-68A8-49D4-97E4-F33ACB4700BE}"/>
          </ac:spMkLst>
        </pc:spChg>
      </pc:sldChg>
      <pc:sldChg chg="modSp mod">
        <pc:chgData name="Anderson, LaKesha - MCD" userId="d2250e9c-9c6e-4932-871c-d25255914a94" providerId="ADAL" clId="{C2EDA697-8E5D-4C21-9B58-20A150171AE1}" dt="2022-12-07T15:03:52.894" v="217" actId="6549"/>
        <pc:sldMkLst>
          <pc:docMk/>
          <pc:sldMk cId="1000308896" sldId="263"/>
        </pc:sldMkLst>
        <pc:spChg chg="mod">
          <ac:chgData name="Anderson, LaKesha - MCD" userId="d2250e9c-9c6e-4932-871c-d25255914a94" providerId="ADAL" clId="{C2EDA697-8E5D-4C21-9B58-20A150171AE1}" dt="2022-12-07T15:03:52.894" v="217" actId="6549"/>
          <ac:spMkLst>
            <pc:docMk/>
            <pc:sldMk cId="1000308896" sldId="263"/>
            <ac:spMk id="4" creationId="{A6F3C0E7-68A8-49D4-97E4-F33ACB4700BE}"/>
          </ac:spMkLst>
        </pc:spChg>
      </pc:sldChg>
      <pc:sldChg chg="modSp mod">
        <pc:chgData name="Anderson, LaKesha - MCD" userId="d2250e9c-9c6e-4932-871c-d25255914a94" providerId="ADAL" clId="{C2EDA697-8E5D-4C21-9B58-20A150171AE1}" dt="2022-12-07T15:06:04.915" v="232" actId="20577"/>
        <pc:sldMkLst>
          <pc:docMk/>
          <pc:sldMk cId="1240228407" sldId="264"/>
        </pc:sldMkLst>
        <pc:spChg chg="mod">
          <ac:chgData name="Anderson, LaKesha - MCD" userId="d2250e9c-9c6e-4932-871c-d25255914a94" providerId="ADAL" clId="{C2EDA697-8E5D-4C21-9B58-20A150171AE1}" dt="2022-12-07T15:06:04.915" v="232" actId="20577"/>
          <ac:spMkLst>
            <pc:docMk/>
            <pc:sldMk cId="1240228407" sldId="264"/>
            <ac:spMk id="4" creationId="{A6F3C0E7-68A8-49D4-97E4-F33ACB4700BE}"/>
          </ac:spMkLst>
        </pc:spChg>
      </pc:sldChg>
      <pc:sldChg chg="modSp mod">
        <pc:chgData name="Anderson, LaKesha - MCD" userId="d2250e9c-9c6e-4932-871c-d25255914a94" providerId="ADAL" clId="{C2EDA697-8E5D-4C21-9B58-20A150171AE1}" dt="2022-12-07T15:06:28.579" v="291" actId="6549"/>
        <pc:sldMkLst>
          <pc:docMk/>
          <pc:sldMk cId="4208942765" sldId="265"/>
        </pc:sldMkLst>
        <pc:spChg chg="mod">
          <ac:chgData name="Anderson, LaKesha - MCD" userId="d2250e9c-9c6e-4932-871c-d25255914a94" providerId="ADAL" clId="{C2EDA697-8E5D-4C21-9B58-20A150171AE1}" dt="2022-12-07T15:06:28.579" v="291" actId="6549"/>
          <ac:spMkLst>
            <pc:docMk/>
            <pc:sldMk cId="4208942765" sldId="265"/>
            <ac:spMk id="4" creationId="{A6F3C0E7-68A8-49D4-97E4-F33ACB4700BE}"/>
          </ac:spMkLst>
        </pc:spChg>
      </pc:sldChg>
      <pc:sldChg chg="modSp mod">
        <pc:chgData name="Anderson, LaKesha - MCD" userId="d2250e9c-9c6e-4932-871c-d25255914a94" providerId="ADAL" clId="{C2EDA697-8E5D-4C21-9B58-20A150171AE1}" dt="2022-12-07T22:19:43.471" v="1714" actId="20577"/>
        <pc:sldMkLst>
          <pc:docMk/>
          <pc:sldMk cId="2224145735" sldId="266"/>
        </pc:sldMkLst>
        <pc:spChg chg="mod">
          <ac:chgData name="Anderson, LaKesha - MCD" userId="d2250e9c-9c6e-4932-871c-d25255914a94" providerId="ADAL" clId="{C2EDA697-8E5D-4C21-9B58-20A150171AE1}" dt="2022-12-07T22:19:43.471" v="1714" actId="20577"/>
          <ac:spMkLst>
            <pc:docMk/>
            <pc:sldMk cId="2224145735" sldId="266"/>
            <ac:spMk id="5" creationId="{329D3820-6D92-4511-82B6-E73401E27755}"/>
          </ac:spMkLst>
        </pc:spChg>
      </pc:sldChg>
      <pc:sldChg chg="modSp mod">
        <pc:chgData name="Anderson, LaKesha - MCD" userId="d2250e9c-9c6e-4932-871c-d25255914a94" providerId="ADAL" clId="{C2EDA697-8E5D-4C21-9B58-20A150171AE1}" dt="2022-12-07T15:20:17.213" v="536" actId="6549"/>
        <pc:sldMkLst>
          <pc:docMk/>
          <pc:sldMk cId="3760754289" sldId="267"/>
        </pc:sldMkLst>
        <pc:spChg chg="mod">
          <ac:chgData name="Anderson, LaKesha - MCD" userId="d2250e9c-9c6e-4932-871c-d25255914a94" providerId="ADAL" clId="{C2EDA697-8E5D-4C21-9B58-20A150171AE1}" dt="2022-12-07T15:20:17.213" v="536" actId="6549"/>
          <ac:spMkLst>
            <pc:docMk/>
            <pc:sldMk cId="3760754289" sldId="267"/>
            <ac:spMk id="4" creationId="{A6F3C0E7-68A8-49D4-97E4-F33ACB4700BE}"/>
          </ac:spMkLst>
        </pc:spChg>
      </pc:sldChg>
      <pc:sldChg chg="modSp mod">
        <pc:chgData name="Anderson, LaKesha - MCD" userId="d2250e9c-9c6e-4932-871c-d25255914a94" providerId="ADAL" clId="{C2EDA697-8E5D-4C21-9B58-20A150171AE1}" dt="2022-12-07T15:26:06.328" v="562"/>
        <pc:sldMkLst>
          <pc:docMk/>
          <pc:sldMk cId="801376848" sldId="270"/>
        </pc:sldMkLst>
        <pc:spChg chg="mod">
          <ac:chgData name="Anderson, LaKesha - MCD" userId="d2250e9c-9c6e-4932-871c-d25255914a94" providerId="ADAL" clId="{C2EDA697-8E5D-4C21-9B58-20A150171AE1}" dt="2022-12-07T15:26:06.328" v="562"/>
          <ac:spMkLst>
            <pc:docMk/>
            <pc:sldMk cId="801376848" sldId="270"/>
            <ac:spMk id="4" creationId="{A6F3C0E7-68A8-49D4-97E4-F33ACB4700BE}"/>
          </ac:spMkLst>
        </pc:spChg>
      </pc:sldChg>
      <pc:sldChg chg="modSp mod">
        <pc:chgData name="Anderson, LaKesha - MCD" userId="d2250e9c-9c6e-4932-871c-d25255914a94" providerId="ADAL" clId="{C2EDA697-8E5D-4C21-9B58-20A150171AE1}" dt="2022-12-07T15:26:53.870" v="602" actId="20577"/>
        <pc:sldMkLst>
          <pc:docMk/>
          <pc:sldMk cId="1484469412" sldId="271"/>
        </pc:sldMkLst>
        <pc:spChg chg="mod">
          <ac:chgData name="Anderson, LaKesha - MCD" userId="d2250e9c-9c6e-4932-871c-d25255914a94" providerId="ADAL" clId="{C2EDA697-8E5D-4C21-9B58-20A150171AE1}" dt="2022-12-07T15:26:53.870" v="602" actId="20577"/>
          <ac:spMkLst>
            <pc:docMk/>
            <pc:sldMk cId="1484469412" sldId="271"/>
            <ac:spMk id="4" creationId="{A6F3C0E7-68A8-49D4-97E4-F33ACB4700BE}"/>
          </ac:spMkLst>
        </pc:spChg>
      </pc:sldChg>
      <pc:sldChg chg="modSp mod">
        <pc:chgData name="Anderson, LaKesha - MCD" userId="d2250e9c-9c6e-4932-871c-d25255914a94" providerId="ADAL" clId="{C2EDA697-8E5D-4C21-9B58-20A150171AE1}" dt="2022-12-07T15:43:44.771" v="616" actId="20577"/>
        <pc:sldMkLst>
          <pc:docMk/>
          <pc:sldMk cId="830412232" sldId="272"/>
        </pc:sldMkLst>
        <pc:spChg chg="mod">
          <ac:chgData name="Anderson, LaKesha - MCD" userId="d2250e9c-9c6e-4932-871c-d25255914a94" providerId="ADAL" clId="{C2EDA697-8E5D-4C21-9B58-20A150171AE1}" dt="2022-12-07T15:43:44.771" v="616" actId="20577"/>
          <ac:spMkLst>
            <pc:docMk/>
            <pc:sldMk cId="830412232" sldId="272"/>
            <ac:spMk id="4" creationId="{A6F3C0E7-68A8-49D4-97E4-F33ACB4700BE}"/>
          </ac:spMkLst>
        </pc:spChg>
      </pc:sldChg>
      <pc:sldChg chg="modSp mod">
        <pc:chgData name="Anderson, LaKesha - MCD" userId="d2250e9c-9c6e-4932-871c-d25255914a94" providerId="ADAL" clId="{C2EDA697-8E5D-4C21-9B58-20A150171AE1}" dt="2022-12-07T15:44:08.733" v="681" actId="6549"/>
        <pc:sldMkLst>
          <pc:docMk/>
          <pc:sldMk cId="3804178068" sldId="273"/>
        </pc:sldMkLst>
        <pc:spChg chg="mod">
          <ac:chgData name="Anderson, LaKesha - MCD" userId="d2250e9c-9c6e-4932-871c-d25255914a94" providerId="ADAL" clId="{C2EDA697-8E5D-4C21-9B58-20A150171AE1}" dt="2022-12-07T15:44:08.733" v="681" actId="6549"/>
          <ac:spMkLst>
            <pc:docMk/>
            <pc:sldMk cId="3804178068" sldId="273"/>
            <ac:spMk id="4" creationId="{A6F3C0E7-68A8-49D4-97E4-F33ACB4700BE}"/>
          </ac:spMkLst>
        </pc:spChg>
      </pc:sldChg>
      <pc:sldChg chg="modSp mod">
        <pc:chgData name="Anderson, LaKesha - MCD" userId="d2250e9c-9c6e-4932-871c-d25255914a94" providerId="ADAL" clId="{C2EDA697-8E5D-4C21-9B58-20A150171AE1}" dt="2022-12-07T15:50:27.719" v="719" actId="403"/>
        <pc:sldMkLst>
          <pc:docMk/>
          <pc:sldMk cId="1536748802" sldId="274"/>
        </pc:sldMkLst>
        <pc:spChg chg="mod">
          <ac:chgData name="Anderson, LaKesha - MCD" userId="d2250e9c-9c6e-4932-871c-d25255914a94" providerId="ADAL" clId="{C2EDA697-8E5D-4C21-9B58-20A150171AE1}" dt="2022-12-07T15:50:27.719" v="719" actId="403"/>
          <ac:spMkLst>
            <pc:docMk/>
            <pc:sldMk cId="1536748802" sldId="274"/>
            <ac:spMk id="4" creationId="{A6F3C0E7-68A8-49D4-97E4-F33ACB4700BE}"/>
          </ac:spMkLst>
        </pc:spChg>
      </pc:sldChg>
      <pc:sldChg chg="modSp mod">
        <pc:chgData name="Anderson, LaKesha - MCD" userId="d2250e9c-9c6e-4932-871c-d25255914a94" providerId="ADAL" clId="{C2EDA697-8E5D-4C21-9B58-20A150171AE1}" dt="2022-12-07T15:50:57.622" v="734" actId="20577"/>
        <pc:sldMkLst>
          <pc:docMk/>
          <pc:sldMk cId="382971765" sldId="275"/>
        </pc:sldMkLst>
        <pc:spChg chg="mod">
          <ac:chgData name="Anderson, LaKesha - MCD" userId="d2250e9c-9c6e-4932-871c-d25255914a94" providerId="ADAL" clId="{C2EDA697-8E5D-4C21-9B58-20A150171AE1}" dt="2022-12-07T15:50:57.622" v="734" actId="20577"/>
          <ac:spMkLst>
            <pc:docMk/>
            <pc:sldMk cId="382971765" sldId="275"/>
            <ac:spMk id="4" creationId="{A6F3C0E7-68A8-49D4-97E4-F33ACB4700BE}"/>
          </ac:spMkLst>
        </pc:spChg>
      </pc:sldChg>
      <pc:sldChg chg="modSp mod">
        <pc:chgData name="Anderson, LaKesha - MCD" userId="d2250e9c-9c6e-4932-871c-d25255914a94" providerId="ADAL" clId="{C2EDA697-8E5D-4C21-9B58-20A150171AE1}" dt="2022-12-07T19:17:15.962" v="740" actId="20577"/>
        <pc:sldMkLst>
          <pc:docMk/>
          <pc:sldMk cId="1566874024" sldId="276"/>
        </pc:sldMkLst>
        <pc:spChg chg="mod">
          <ac:chgData name="Anderson, LaKesha - MCD" userId="d2250e9c-9c6e-4932-871c-d25255914a94" providerId="ADAL" clId="{C2EDA697-8E5D-4C21-9B58-20A150171AE1}" dt="2022-12-07T19:17:15.962" v="740" actId="20577"/>
          <ac:spMkLst>
            <pc:docMk/>
            <pc:sldMk cId="1566874024" sldId="276"/>
            <ac:spMk id="4" creationId="{A6F3C0E7-68A8-49D4-97E4-F33ACB4700BE}"/>
          </ac:spMkLst>
        </pc:spChg>
      </pc:sldChg>
      <pc:sldChg chg="modSp mod">
        <pc:chgData name="Anderson, LaKesha - MCD" userId="d2250e9c-9c6e-4932-871c-d25255914a94" providerId="ADAL" clId="{C2EDA697-8E5D-4C21-9B58-20A150171AE1}" dt="2022-12-07T19:17:43.265" v="760" actId="20577"/>
        <pc:sldMkLst>
          <pc:docMk/>
          <pc:sldMk cId="252433990" sldId="277"/>
        </pc:sldMkLst>
        <pc:spChg chg="mod">
          <ac:chgData name="Anderson, LaKesha - MCD" userId="d2250e9c-9c6e-4932-871c-d25255914a94" providerId="ADAL" clId="{C2EDA697-8E5D-4C21-9B58-20A150171AE1}" dt="2022-12-07T19:17:43.265" v="760" actId="20577"/>
          <ac:spMkLst>
            <pc:docMk/>
            <pc:sldMk cId="252433990" sldId="277"/>
            <ac:spMk id="4" creationId="{A6F3C0E7-68A8-49D4-97E4-F33ACB4700BE}"/>
          </ac:spMkLst>
        </pc:spChg>
      </pc:sldChg>
      <pc:sldChg chg="modSp mod">
        <pc:chgData name="Anderson, LaKesha - MCD" userId="d2250e9c-9c6e-4932-871c-d25255914a94" providerId="ADAL" clId="{C2EDA697-8E5D-4C21-9B58-20A150171AE1}" dt="2022-12-07T19:18:49.751" v="766" actId="20577"/>
        <pc:sldMkLst>
          <pc:docMk/>
          <pc:sldMk cId="577872241" sldId="278"/>
        </pc:sldMkLst>
        <pc:spChg chg="mod">
          <ac:chgData name="Anderson, LaKesha - MCD" userId="d2250e9c-9c6e-4932-871c-d25255914a94" providerId="ADAL" clId="{C2EDA697-8E5D-4C21-9B58-20A150171AE1}" dt="2022-12-07T19:18:49.751" v="766" actId="20577"/>
          <ac:spMkLst>
            <pc:docMk/>
            <pc:sldMk cId="577872241" sldId="278"/>
            <ac:spMk id="4" creationId="{A6F3C0E7-68A8-49D4-97E4-F33ACB4700BE}"/>
          </ac:spMkLst>
        </pc:spChg>
      </pc:sldChg>
      <pc:sldChg chg="modSp mod">
        <pc:chgData name="Anderson, LaKesha - MCD" userId="d2250e9c-9c6e-4932-871c-d25255914a94" providerId="ADAL" clId="{C2EDA697-8E5D-4C21-9B58-20A150171AE1}" dt="2022-12-07T19:19:14.439" v="779" actId="20577"/>
        <pc:sldMkLst>
          <pc:docMk/>
          <pc:sldMk cId="2286814004" sldId="279"/>
        </pc:sldMkLst>
        <pc:spChg chg="mod">
          <ac:chgData name="Anderson, LaKesha - MCD" userId="d2250e9c-9c6e-4932-871c-d25255914a94" providerId="ADAL" clId="{C2EDA697-8E5D-4C21-9B58-20A150171AE1}" dt="2022-12-07T19:19:14.439" v="779" actId="20577"/>
          <ac:spMkLst>
            <pc:docMk/>
            <pc:sldMk cId="2286814004" sldId="279"/>
            <ac:spMk id="4" creationId="{A6F3C0E7-68A8-49D4-97E4-F33ACB4700BE}"/>
          </ac:spMkLst>
        </pc:spChg>
      </pc:sldChg>
      <pc:sldChg chg="modSp mod">
        <pc:chgData name="Anderson, LaKesha - MCD" userId="d2250e9c-9c6e-4932-871c-d25255914a94" providerId="ADAL" clId="{C2EDA697-8E5D-4C21-9B58-20A150171AE1}" dt="2022-12-07T19:19:43.342" v="782" actId="20577"/>
        <pc:sldMkLst>
          <pc:docMk/>
          <pc:sldMk cId="2990578547" sldId="280"/>
        </pc:sldMkLst>
        <pc:spChg chg="mod">
          <ac:chgData name="Anderson, LaKesha - MCD" userId="d2250e9c-9c6e-4932-871c-d25255914a94" providerId="ADAL" clId="{C2EDA697-8E5D-4C21-9B58-20A150171AE1}" dt="2022-12-07T19:19:43.342" v="782" actId="20577"/>
          <ac:spMkLst>
            <pc:docMk/>
            <pc:sldMk cId="2990578547" sldId="280"/>
            <ac:spMk id="4" creationId="{A6F3C0E7-68A8-49D4-97E4-F33ACB4700BE}"/>
          </ac:spMkLst>
        </pc:spChg>
      </pc:sldChg>
      <pc:sldChg chg="modSp mod">
        <pc:chgData name="Anderson, LaKesha - MCD" userId="d2250e9c-9c6e-4932-871c-d25255914a94" providerId="ADAL" clId="{C2EDA697-8E5D-4C21-9B58-20A150171AE1}" dt="2022-12-07T19:20:02.523" v="803" actId="20577"/>
        <pc:sldMkLst>
          <pc:docMk/>
          <pc:sldMk cId="4153090939" sldId="281"/>
        </pc:sldMkLst>
        <pc:spChg chg="mod">
          <ac:chgData name="Anderson, LaKesha - MCD" userId="d2250e9c-9c6e-4932-871c-d25255914a94" providerId="ADAL" clId="{C2EDA697-8E5D-4C21-9B58-20A150171AE1}" dt="2022-12-07T19:20:02.523" v="803" actId="20577"/>
          <ac:spMkLst>
            <pc:docMk/>
            <pc:sldMk cId="4153090939" sldId="281"/>
            <ac:spMk id="4" creationId="{A6F3C0E7-68A8-49D4-97E4-F33ACB4700BE}"/>
          </ac:spMkLst>
        </pc:spChg>
      </pc:sldChg>
      <pc:sldChg chg="addSp modSp">
        <pc:chgData name="Anderson, LaKesha - MCD" userId="d2250e9c-9c6e-4932-871c-d25255914a94" providerId="ADAL" clId="{C2EDA697-8E5D-4C21-9B58-20A150171AE1}" dt="2022-12-07T20:19:40.472" v="1620"/>
        <pc:sldMkLst>
          <pc:docMk/>
          <pc:sldMk cId="2942408802" sldId="284"/>
        </pc:sldMkLst>
        <pc:picChg chg="add mod">
          <ac:chgData name="Anderson, LaKesha - MCD" userId="d2250e9c-9c6e-4932-871c-d25255914a94" providerId="ADAL" clId="{C2EDA697-8E5D-4C21-9B58-20A150171AE1}" dt="2022-12-07T20:19:40.472" v="1620"/>
          <ac:picMkLst>
            <pc:docMk/>
            <pc:sldMk cId="2942408802" sldId="284"/>
            <ac:picMk id="5" creationId="{6EBB3295-2FA4-4ACF-82EB-5518AFD7584B}"/>
          </ac:picMkLst>
        </pc:picChg>
      </pc:sldChg>
      <pc:sldChg chg="modSp mod">
        <pc:chgData name="Anderson, LaKesha - MCD" userId="d2250e9c-9c6e-4932-871c-d25255914a94" providerId="ADAL" clId="{C2EDA697-8E5D-4C21-9B58-20A150171AE1}" dt="2022-12-07T15:22:38.743" v="540" actId="20577"/>
        <pc:sldMkLst>
          <pc:docMk/>
          <pc:sldMk cId="132774009" sldId="285"/>
        </pc:sldMkLst>
        <pc:spChg chg="mod">
          <ac:chgData name="Anderson, LaKesha - MCD" userId="d2250e9c-9c6e-4932-871c-d25255914a94" providerId="ADAL" clId="{C2EDA697-8E5D-4C21-9B58-20A150171AE1}" dt="2022-12-07T15:22:38.743" v="540" actId="20577"/>
          <ac:spMkLst>
            <pc:docMk/>
            <pc:sldMk cId="132774009" sldId="285"/>
            <ac:spMk id="4" creationId="{E95A91C1-E7A0-4CA0-950C-7F8F94B42D3E}"/>
          </ac:spMkLst>
        </pc:spChg>
      </pc:sldChg>
      <pc:sldChg chg="modSp mod">
        <pc:chgData name="Anderson, LaKesha - MCD" userId="d2250e9c-9c6e-4932-871c-d25255914a94" providerId="ADAL" clId="{C2EDA697-8E5D-4C21-9B58-20A150171AE1}" dt="2022-12-07T15:22:47.851" v="553" actId="20577"/>
        <pc:sldMkLst>
          <pc:docMk/>
          <pc:sldMk cId="2119279796" sldId="286"/>
        </pc:sldMkLst>
        <pc:spChg chg="mod">
          <ac:chgData name="Anderson, LaKesha - MCD" userId="d2250e9c-9c6e-4932-871c-d25255914a94" providerId="ADAL" clId="{C2EDA697-8E5D-4C21-9B58-20A150171AE1}" dt="2022-12-07T15:22:47.851" v="553" actId="20577"/>
          <ac:spMkLst>
            <pc:docMk/>
            <pc:sldMk cId="2119279796" sldId="286"/>
            <ac:spMk id="4" creationId="{FD2C9C7D-37B3-4F53-A804-8632A649FBD3}"/>
          </ac:spMkLst>
        </pc:spChg>
      </pc:sldChg>
      <pc:sldChg chg="modSp mod">
        <pc:chgData name="Anderson, LaKesha - MCD" userId="d2250e9c-9c6e-4932-871c-d25255914a94" providerId="ADAL" clId="{C2EDA697-8E5D-4C21-9B58-20A150171AE1}" dt="2022-12-07T19:49:05.381" v="1402" actId="20577"/>
        <pc:sldMkLst>
          <pc:docMk/>
          <pc:sldMk cId="1582878453" sldId="287"/>
        </pc:sldMkLst>
        <pc:spChg chg="mod">
          <ac:chgData name="Anderson, LaKesha - MCD" userId="d2250e9c-9c6e-4932-871c-d25255914a94" providerId="ADAL" clId="{C2EDA697-8E5D-4C21-9B58-20A150171AE1}" dt="2022-12-07T19:49:05.381" v="1402" actId="20577"/>
          <ac:spMkLst>
            <pc:docMk/>
            <pc:sldMk cId="1582878453" sldId="287"/>
            <ac:spMk id="4" creationId="{A6F3C0E7-68A8-49D4-97E4-F33ACB4700BE}"/>
          </ac:spMkLst>
        </pc:spChg>
      </pc:sldChg>
      <pc:sldChg chg="modSp mod">
        <pc:chgData name="Anderson, LaKesha - MCD" userId="d2250e9c-9c6e-4932-871c-d25255914a94" providerId="ADAL" clId="{C2EDA697-8E5D-4C21-9B58-20A150171AE1}" dt="2022-12-07T19:49:22.381" v="1406" actId="6549"/>
        <pc:sldMkLst>
          <pc:docMk/>
          <pc:sldMk cId="1063167204" sldId="288"/>
        </pc:sldMkLst>
        <pc:spChg chg="mod">
          <ac:chgData name="Anderson, LaKesha - MCD" userId="d2250e9c-9c6e-4932-871c-d25255914a94" providerId="ADAL" clId="{C2EDA697-8E5D-4C21-9B58-20A150171AE1}" dt="2022-12-07T19:49:22.381" v="1406" actId="6549"/>
          <ac:spMkLst>
            <pc:docMk/>
            <pc:sldMk cId="1063167204" sldId="288"/>
            <ac:spMk id="4" creationId="{A6F3C0E7-68A8-49D4-97E4-F33ACB4700BE}"/>
          </ac:spMkLst>
        </pc:spChg>
      </pc:sldChg>
      <pc:sldChg chg="modSp mod">
        <pc:chgData name="Anderson, LaKesha - MCD" userId="d2250e9c-9c6e-4932-871c-d25255914a94" providerId="ADAL" clId="{C2EDA697-8E5D-4C21-9B58-20A150171AE1}" dt="2022-12-07T19:47:43.977" v="1335" actId="20577"/>
        <pc:sldMkLst>
          <pc:docMk/>
          <pc:sldMk cId="75173316" sldId="289"/>
        </pc:sldMkLst>
        <pc:spChg chg="mod">
          <ac:chgData name="Anderson, LaKesha - MCD" userId="d2250e9c-9c6e-4932-871c-d25255914a94" providerId="ADAL" clId="{C2EDA697-8E5D-4C21-9B58-20A150171AE1}" dt="2022-12-07T19:47:43.977" v="1335" actId="20577"/>
          <ac:spMkLst>
            <pc:docMk/>
            <pc:sldMk cId="75173316" sldId="289"/>
            <ac:spMk id="4" creationId="{A6F3C0E7-68A8-49D4-97E4-F33ACB4700BE}"/>
          </ac:spMkLst>
        </pc:spChg>
      </pc:sldChg>
      <pc:sldChg chg="modSp mod">
        <pc:chgData name="Anderson, LaKesha - MCD" userId="d2250e9c-9c6e-4932-871c-d25255914a94" providerId="ADAL" clId="{C2EDA697-8E5D-4C21-9B58-20A150171AE1}" dt="2022-12-07T19:48:13.832" v="1373" actId="6549"/>
        <pc:sldMkLst>
          <pc:docMk/>
          <pc:sldMk cId="4238060366" sldId="290"/>
        </pc:sldMkLst>
        <pc:spChg chg="mod">
          <ac:chgData name="Anderson, LaKesha - MCD" userId="d2250e9c-9c6e-4932-871c-d25255914a94" providerId="ADAL" clId="{C2EDA697-8E5D-4C21-9B58-20A150171AE1}" dt="2022-12-07T19:48:13.832" v="1373" actId="6549"/>
          <ac:spMkLst>
            <pc:docMk/>
            <pc:sldMk cId="4238060366" sldId="290"/>
            <ac:spMk id="4" creationId="{A6F3C0E7-68A8-49D4-97E4-F33ACB4700BE}"/>
          </ac:spMkLst>
        </pc:spChg>
      </pc:sldChg>
      <pc:sldChg chg="modSp mod">
        <pc:chgData name="Anderson, LaKesha - MCD" userId="d2250e9c-9c6e-4932-871c-d25255914a94" providerId="ADAL" clId="{C2EDA697-8E5D-4C21-9B58-20A150171AE1}" dt="2022-12-07T21:32:54.371" v="1695" actId="20577"/>
        <pc:sldMkLst>
          <pc:docMk/>
          <pc:sldMk cId="3932375946" sldId="291"/>
        </pc:sldMkLst>
        <pc:spChg chg="mod">
          <ac:chgData name="Anderson, LaKesha - MCD" userId="d2250e9c-9c6e-4932-871c-d25255914a94" providerId="ADAL" clId="{C2EDA697-8E5D-4C21-9B58-20A150171AE1}" dt="2022-12-07T21:32:54.371" v="1695" actId="20577"/>
          <ac:spMkLst>
            <pc:docMk/>
            <pc:sldMk cId="3932375946" sldId="291"/>
            <ac:spMk id="4" creationId="{A6F3C0E7-68A8-49D4-97E4-F33ACB4700BE}"/>
          </ac:spMkLst>
        </pc:spChg>
      </pc:sldChg>
      <pc:sldChg chg="modSp mod">
        <pc:chgData name="Anderson, LaKesha - MCD" userId="d2250e9c-9c6e-4932-871c-d25255914a94" providerId="ADAL" clId="{C2EDA697-8E5D-4C21-9B58-20A150171AE1}" dt="2022-12-07T21:33:06.849" v="1706" actId="20577"/>
        <pc:sldMkLst>
          <pc:docMk/>
          <pc:sldMk cId="96730304" sldId="292"/>
        </pc:sldMkLst>
        <pc:spChg chg="mod">
          <ac:chgData name="Anderson, LaKesha - MCD" userId="d2250e9c-9c6e-4932-871c-d25255914a94" providerId="ADAL" clId="{C2EDA697-8E5D-4C21-9B58-20A150171AE1}" dt="2022-12-07T21:33:06.849" v="1706" actId="20577"/>
          <ac:spMkLst>
            <pc:docMk/>
            <pc:sldMk cId="96730304" sldId="292"/>
            <ac:spMk id="4" creationId="{A6F3C0E7-68A8-49D4-97E4-F33ACB4700BE}"/>
          </ac:spMkLst>
        </pc:spChg>
      </pc:sldChg>
      <pc:sldChg chg="modSp mod">
        <pc:chgData name="Anderson, LaKesha - MCD" userId="d2250e9c-9c6e-4932-871c-d25255914a94" providerId="ADAL" clId="{C2EDA697-8E5D-4C21-9B58-20A150171AE1}" dt="2022-12-07T19:46:37.610" v="1306"/>
        <pc:sldMkLst>
          <pc:docMk/>
          <pc:sldMk cId="1576187531" sldId="293"/>
        </pc:sldMkLst>
        <pc:spChg chg="mod">
          <ac:chgData name="Anderson, LaKesha - MCD" userId="d2250e9c-9c6e-4932-871c-d25255914a94" providerId="ADAL" clId="{C2EDA697-8E5D-4C21-9B58-20A150171AE1}" dt="2022-12-07T19:46:37.610" v="1306"/>
          <ac:spMkLst>
            <pc:docMk/>
            <pc:sldMk cId="1576187531" sldId="293"/>
            <ac:spMk id="4" creationId="{A6F3C0E7-68A8-49D4-97E4-F33ACB4700BE}"/>
          </ac:spMkLst>
        </pc:spChg>
      </pc:sldChg>
      <pc:sldChg chg="modSp mod">
        <pc:chgData name="Anderson, LaKesha - MCD" userId="d2250e9c-9c6e-4932-871c-d25255914a94" providerId="ADAL" clId="{C2EDA697-8E5D-4C21-9B58-20A150171AE1}" dt="2022-12-07T19:45:57.133" v="1303"/>
        <pc:sldMkLst>
          <pc:docMk/>
          <pc:sldMk cId="2188927987" sldId="294"/>
        </pc:sldMkLst>
        <pc:spChg chg="mod">
          <ac:chgData name="Anderson, LaKesha - MCD" userId="d2250e9c-9c6e-4932-871c-d25255914a94" providerId="ADAL" clId="{C2EDA697-8E5D-4C21-9B58-20A150171AE1}" dt="2022-12-07T19:45:57.133" v="1303"/>
          <ac:spMkLst>
            <pc:docMk/>
            <pc:sldMk cId="2188927987" sldId="294"/>
            <ac:spMk id="4" creationId="{A6F3C0E7-68A8-49D4-97E4-F33ACB4700BE}"/>
          </ac:spMkLst>
        </pc:spChg>
      </pc:sldChg>
      <pc:sldChg chg="modSp mod">
        <pc:chgData name="Anderson, LaKesha - MCD" userId="d2250e9c-9c6e-4932-871c-d25255914a94" providerId="ADAL" clId="{C2EDA697-8E5D-4C21-9B58-20A150171AE1}" dt="2022-12-07T19:50:55.410" v="1459" actId="20577"/>
        <pc:sldMkLst>
          <pc:docMk/>
          <pc:sldMk cId="4099878786" sldId="295"/>
        </pc:sldMkLst>
        <pc:spChg chg="mod">
          <ac:chgData name="Anderson, LaKesha - MCD" userId="d2250e9c-9c6e-4932-871c-d25255914a94" providerId="ADAL" clId="{C2EDA697-8E5D-4C21-9B58-20A150171AE1}" dt="2022-12-07T19:50:55.410" v="1459" actId="20577"/>
          <ac:spMkLst>
            <pc:docMk/>
            <pc:sldMk cId="4099878786" sldId="295"/>
            <ac:spMk id="4" creationId="{A6F3C0E7-68A8-49D4-97E4-F33ACB4700BE}"/>
          </ac:spMkLst>
        </pc:spChg>
      </pc:sldChg>
      <pc:sldChg chg="modSp mod">
        <pc:chgData name="Anderson, LaKesha - MCD" userId="d2250e9c-9c6e-4932-871c-d25255914a94" providerId="ADAL" clId="{C2EDA697-8E5D-4C21-9B58-20A150171AE1}" dt="2022-12-07T19:50:35.537" v="1420" actId="20577"/>
        <pc:sldMkLst>
          <pc:docMk/>
          <pc:sldMk cId="3396194381" sldId="296"/>
        </pc:sldMkLst>
        <pc:spChg chg="mod">
          <ac:chgData name="Anderson, LaKesha - MCD" userId="d2250e9c-9c6e-4932-871c-d25255914a94" providerId="ADAL" clId="{C2EDA697-8E5D-4C21-9B58-20A150171AE1}" dt="2022-12-07T19:50:35.537" v="1420" actId="20577"/>
          <ac:spMkLst>
            <pc:docMk/>
            <pc:sldMk cId="3396194381" sldId="296"/>
            <ac:spMk id="4" creationId="{A6F3C0E7-68A8-49D4-97E4-F33ACB4700BE}"/>
          </ac:spMkLst>
        </pc:spChg>
      </pc:sldChg>
      <pc:sldChg chg="modSp mod">
        <pc:chgData name="Anderson, LaKesha - MCD" userId="d2250e9c-9c6e-4932-871c-d25255914a94" providerId="ADAL" clId="{C2EDA697-8E5D-4C21-9B58-20A150171AE1}" dt="2022-12-07T19:52:08.820" v="1460"/>
        <pc:sldMkLst>
          <pc:docMk/>
          <pc:sldMk cId="4208627366" sldId="297"/>
        </pc:sldMkLst>
        <pc:spChg chg="mod">
          <ac:chgData name="Anderson, LaKesha - MCD" userId="d2250e9c-9c6e-4932-871c-d25255914a94" providerId="ADAL" clId="{C2EDA697-8E5D-4C21-9B58-20A150171AE1}" dt="2022-12-07T19:52:08.820" v="1460"/>
          <ac:spMkLst>
            <pc:docMk/>
            <pc:sldMk cId="4208627366" sldId="297"/>
            <ac:spMk id="4" creationId="{A6F3C0E7-68A8-49D4-97E4-F33ACB4700BE}"/>
          </ac:spMkLst>
        </pc:spChg>
      </pc:sldChg>
      <pc:sldChg chg="modSp mod">
        <pc:chgData name="Anderson, LaKesha - MCD" userId="d2250e9c-9c6e-4932-871c-d25255914a94" providerId="ADAL" clId="{C2EDA697-8E5D-4C21-9B58-20A150171AE1}" dt="2022-12-07T19:52:26.697" v="1490" actId="6549"/>
        <pc:sldMkLst>
          <pc:docMk/>
          <pc:sldMk cId="547341331" sldId="298"/>
        </pc:sldMkLst>
        <pc:spChg chg="mod">
          <ac:chgData name="Anderson, LaKesha - MCD" userId="d2250e9c-9c6e-4932-871c-d25255914a94" providerId="ADAL" clId="{C2EDA697-8E5D-4C21-9B58-20A150171AE1}" dt="2022-12-07T19:52:26.697" v="1490" actId="6549"/>
          <ac:spMkLst>
            <pc:docMk/>
            <pc:sldMk cId="547341331" sldId="298"/>
            <ac:spMk id="4" creationId="{A6F3C0E7-68A8-49D4-97E4-F33ACB4700BE}"/>
          </ac:spMkLst>
        </pc:spChg>
      </pc:sldChg>
      <pc:sldChg chg="modSp mod">
        <pc:chgData name="Anderson, LaKesha - MCD" userId="d2250e9c-9c6e-4932-871c-d25255914a94" providerId="ADAL" clId="{C2EDA697-8E5D-4C21-9B58-20A150171AE1}" dt="2022-12-07T19:55:43.132" v="1534" actId="20577"/>
        <pc:sldMkLst>
          <pc:docMk/>
          <pc:sldMk cId="209907430" sldId="299"/>
        </pc:sldMkLst>
        <pc:spChg chg="mod">
          <ac:chgData name="Anderson, LaKesha - MCD" userId="d2250e9c-9c6e-4932-871c-d25255914a94" providerId="ADAL" clId="{C2EDA697-8E5D-4C21-9B58-20A150171AE1}" dt="2022-12-07T19:55:43.132" v="1534" actId="20577"/>
          <ac:spMkLst>
            <pc:docMk/>
            <pc:sldMk cId="209907430" sldId="299"/>
            <ac:spMk id="4" creationId="{A6F3C0E7-68A8-49D4-97E4-F33ACB4700BE}"/>
          </ac:spMkLst>
        </pc:spChg>
      </pc:sldChg>
      <pc:sldChg chg="addSp modSp mod">
        <pc:chgData name="Anderson, LaKesha - MCD" userId="d2250e9c-9c6e-4932-871c-d25255914a94" providerId="ADAL" clId="{C2EDA697-8E5D-4C21-9B58-20A150171AE1}" dt="2022-12-07T20:00:07.878" v="1546" actId="6549"/>
        <pc:sldMkLst>
          <pc:docMk/>
          <pc:sldMk cId="2786923964" sldId="300"/>
        </pc:sldMkLst>
        <pc:spChg chg="mod">
          <ac:chgData name="Anderson, LaKesha - MCD" userId="d2250e9c-9c6e-4932-871c-d25255914a94" providerId="ADAL" clId="{C2EDA697-8E5D-4C21-9B58-20A150171AE1}" dt="2022-12-07T20:00:07.878" v="1546" actId="6549"/>
          <ac:spMkLst>
            <pc:docMk/>
            <pc:sldMk cId="2786923964" sldId="300"/>
            <ac:spMk id="4" creationId="{A6F3C0E7-68A8-49D4-97E4-F33ACB4700BE}"/>
          </ac:spMkLst>
        </pc:spChg>
        <pc:picChg chg="add mod">
          <ac:chgData name="Anderson, LaKesha - MCD" userId="d2250e9c-9c6e-4932-871c-d25255914a94" providerId="ADAL" clId="{C2EDA697-8E5D-4C21-9B58-20A150171AE1}" dt="2022-12-07T19:57:18.392" v="1539"/>
          <ac:picMkLst>
            <pc:docMk/>
            <pc:sldMk cId="2786923964" sldId="300"/>
            <ac:picMk id="7" creationId="{D9178C7E-496F-4BF6-8DB1-8770EBF95A54}"/>
          </ac:picMkLst>
        </pc:picChg>
      </pc:sldChg>
      <pc:sldChg chg="modSp mod">
        <pc:chgData name="Anderson, LaKesha - MCD" userId="d2250e9c-9c6e-4932-871c-d25255914a94" providerId="ADAL" clId="{C2EDA697-8E5D-4C21-9B58-20A150171AE1}" dt="2022-12-07T19:55:08.153" v="1532" actId="20577"/>
        <pc:sldMkLst>
          <pc:docMk/>
          <pc:sldMk cId="1113916498" sldId="301"/>
        </pc:sldMkLst>
        <pc:spChg chg="mod">
          <ac:chgData name="Anderson, LaKesha - MCD" userId="d2250e9c-9c6e-4932-871c-d25255914a94" providerId="ADAL" clId="{C2EDA697-8E5D-4C21-9B58-20A150171AE1}" dt="2022-12-07T19:55:08.153" v="1532" actId="20577"/>
          <ac:spMkLst>
            <pc:docMk/>
            <pc:sldMk cId="1113916498" sldId="301"/>
            <ac:spMk id="4" creationId="{A6F3C0E7-68A8-49D4-97E4-F33ACB4700BE}"/>
          </ac:spMkLst>
        </pc:spChg>
      </pc:sldChg>
      <pc:sldChg chg="addSp modSp mod">
        <pc:chgData name="Anderson, LaKesha - MCD" userId="d2250e9c-9c6e-4932-871c-d25255914a94" providerId="ADAL" clId="{C2EDA697-8E5D-4C21-9B58-20A150171AE1}" dt="2022-12-07T20:00:27.084" v="1565" actId="20577"/>
        <pc:sldMkLst>
          <pc:docMk/>
          <pc:sldMk cId="2678665324" sldId="302"/>
        </pc:sldMkLst>
        <pc:spChg chg="mod">
          <ac:chgData name="Anderson, LaKesha - MCD" userId="d2250e9c-9c6e-4932-871c-d25255914a94" providerId="ADAL" clId="{C2EDA697-8E5D-4C21-9B58-20A150171AE1}" dt="2022-12-07T20:00:27.084" v="1565" actId="20577"/>
          <ac:spMkLst>
            <pc:docMk/>
            <pc:sldMk cId="2678665324" sldId="302"/>
            <ac:spMk id="4" creationId="{A6F3C0E7-68A8-49D4-97E4-F33ACB4700BE}"/>
          </ac:spMkLst>
        </pc:spChg>
        <pc:picChg chg="add mod">
          <ac:chgData name="Anderson, LaKesha - MCD" userId="d2250e9c-9c6e-4932-871c-d25255914a94" providerId="ADAL" clId="{C2EDA697-8E5D-4C21-9B58-20A150171AE1}" dt="2022-12-07T19:57:21.919" v="1540"/>
          <ac:picMkLst>
            <pc:docMk/>
            <pc:sldMk cId="2678665324" sldId="302"/>
            <ac:picMk id="7" creationId="{39CEDA29-B519-4FF9-B8A5-D5DA819D8C7A}"/>
          </ac:picMkLst>
        </pc:picChg>
      </pc:sldChg>
      <pc:sldChg chg="addSp modSp">
        <pc:chgData name="Anderson, LaKesha - MCD" userId="d2250e9c-9c6e-4932-871c-d25255914a94" providerId="ADAL" clId="{C2EDA697-8E5D-4C21-9B58-20A150171AE1}" dt="2022-12-07T20:19:52.272" v="1621"/>
        <pc:sldMkLst>
          <pc:docMk/>
          <pc:sldMk cId="315808107" sldId="303"/>
        </pc:sldMkLst>
        <pc:picChg chg="add mod">
          <ac:chgData name="Anderson, LaKesha - MCD" userId="d2250e9c-9c6e-4932-871c-d25255914a94" providerId="ADAL" clId="{C2EDA697-8E5D-4C21-9B58-20A150171AE1}" dt="2022-12-07T20:19:52.272" v="1621"/>
          <ac:picMkLst>
            <pc:docMk/>
            <pc:sldMk cId="315808107" sldId="303"/>
            <ac:picMk id="8" creationId="{09C763F5-2E40-4F20-8B27-C589F34A6CA0}"/>
          </ac:picMkLst>
        </pc:picChg>
      </pc:sldChg>
      <pc:sldChg chg="delSp modSp add ord setBg delDesignElem">
        <pc:chgData name="Anderson, LaKesha - MCD" userId="d2250e9c-9c6e-4932-871c-d25255914a94" providerId="ADAL" clId="{C2EDA697-8E5D-4C21-9B58-20A150171AE1}" dt="2022-12-07T19:58:20.173" v="1541"/>
        <pc:sldMkLst>
          <pc:docMk/>
          <pc:sldMk cId="4135940438" sldId="304"/>
        </pc:sldMkLst>
        <pc:spChg chg="del">
          <ac:chgData name="Anderson, LaKesha - MCD" userId="d2250e9c-9c6e-4932-871c-d25255914a94" providerId="ADAL" clId="{C2EDA697-8E5D-4C21-9B58-20A150171AE1}" dt="2022-12-07T19:56:46.790" v="1536"/>
          <ac:spMkLst>
            <pc:docMk/>
            <pc:sldMk cId="4135940438" sldId="304"/>
            <ac:spMk id="9" creationId="{B670DBD5-770C-4383-9F54-5B86E86BD5BB}"/>
          </ac:spMkLst>
        </pc:spChg>
        <pc:picChg chg="mod">
          <ac:chgData name="Anderson, LaKesha - MCD" userId="d2250e9c-9c6e-4932-871c-d25255914a94" providerId="ADAL" clId="{C2EDA697-8E5D-4C21-9B58-20A150171AE1}" dt="2022-12-07T19:58:20.173" v="1541"/>
          <ac:picMkLst>
            <pc:docMk/>
            <pc:sldMk cId="4135940438" sldId="304"/>
            <ac:picMk id="4" creationId="{B183D192-BE3E-4D91-868D-012A1FDC60D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76A52C8-0514-4C4E-B0D6-CA1AC8EC2865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3BD91C-FA53-452D-9CD4-61998BB8D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109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B9DFD-A20B-4577-ADFE-D815A7D51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778FFE-6F4D-4C0E-AADD-D6B852BAB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76A1AC-7822-4AB0-8A33-17B55DCC3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FBCB-A5AF-44E5-B5D1-B0148B0A85D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675AF-9F4C-4896-8DA0-2E43C9F5C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23A2C-262A-4E46-9808-E552197D5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A02B-CA76-402D-9B9D-AAC7A2C0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9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9408E-F964-480D-9EDC-11C57B644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F4686D-274F-44AC-A193-E12B5A904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152C2-927C-443E-9452-694DBFE6E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FBCB-A5AF-44E5-B5D1-B0148B0A85D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40B4F-061C-402F-9D0A-90B6FDDAD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4F77B-BB45-4100-B09A-014F77292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A02B-CA76-402D-9B9D-AAC7A2C0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5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20F369-F286-4C4D-8888-BB078EC262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C9B38C-276F-47DD-B212-483607389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5A215-F1FC-4DD2-9156-A651752EF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FBCB-A5AF-44E5-B5D1-B0148B0A85D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F2FC9-0A91-4D74-B58F-124953543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19A32-426B-4660-ABB8-89D4F1CB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A02B-CA76-402D-9B9D-AAC7A2C0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438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3EE04-3DCE-4998-8170-AE922773C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0A584-2522-47C2-9D9E-35886432F5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8D4918-E4F8-4538-B023-71AD42F44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FBCB-A5AF-44E5-B5D1-B0148B0A85D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63814-6305-4506-81C3-7C3775C7F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F9DA9-2B63-4AC8-ABD3-C9D78F225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A02B-CA76-402D-9B9D-AAC7A2C0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3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FFDAA-D07E-4DC3-85A0-E03CD17E4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3FFD6E-6A19-453E-9594-83AFDD0AF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5E5FE-E1E6-42BE-8416-A85DD371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FBCB-A5AF-44E5-B5D1-B0148B0A85D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2740E-DCBB-4F57-B19A-B748F5AF9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012D33-EEAC-4C0A-96CE-771725521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A02B-CA76-402D-9B9D-AAC7A2C0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3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EE487-2841-4F37-917C-577D65D32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6546A-43F0-451C-940C-5615F077A9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C52F77-C04D-4853-A903-73E66BC30C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C41ED7-5C31-46E0-92E5-69E92AFA7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FBCB-A5AF-44E5-B5D1-B0148B0A85D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3ECD3F-E337-4B4B-9941-D3ACAE7FE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24A8D6-2E6C-4409-A533-0F4663C25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A02B-CA76-402D-9B9D-AAC7A2C0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47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35ABE-3D9F-48FB-AE14-067E8F3EA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B52EBF-29DA-4A3A-8B71-943E3FC9E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AD101-454F-4495-A2AA-4E63D2AA5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351C22-7A18-423E-8F22-0F6E5999B8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28B533-F819-481C-A7B4-8E75483990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E407D8-127F-4FAB-93A2-F9740F507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FBCB-A5AF-44E5-B5D1-B0148B0A85D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8ED58E-0AF2-4F6D-947B-21E2A5C5E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43422C-FFFE-4E32-9FB4-5F823E67C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A02B-CA76-402D-9B9D-AAC7A2C0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5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4788B-7FC6-4B6C-BC0C-BD66BC6D6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49F347-9421-453C-9B72-91F652B55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FBCB-A5AF-44E5-B5D1-B0148B0A85D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C9DEAA-F24C-4898-AF1D-15EEB897F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4611FF-0C30-4601-A760-1ED0110BE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A02B-CA76-402D-9B9D-AAC7A2C0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56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5C4561-D5DB-4CC7-8210-930E65A0A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FBCB-A5AF-44E5-B5D1-B0148B0A85D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0707C2-4E59-4605-AEFD-51CF24736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760B6-1C8D-4693-A211-3E6C62B23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A02B-CA76-402D-9B9D-AAC7A2C0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8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C9ACB-EE96-4C5E-8DED-89573BD18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45911-F23D-4C7C-921D-1F9CAA278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FE0060-A001-44C1-B3EA-EEA8A5053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EB0ECF-F77F-4A50-9E71-12FD42DBC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FBCB-A5AF-44E5-B5D1-B0148B0A85D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6DF42D-E3BC-4085-AB23-C02D0DE13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242D3-2B90-445E-A020-A4294957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A02B-CA76-402D-9B9D-AAC7A2C0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479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68A98-8320-428C-9C80-3D27A511A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F8DC39-742B-4CA2-B964-308BE4AEE4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E21835-A247-460F-9228-AFCB0764E1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7AB9E0-0F3F-452C-90B9-A1EEF83E5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8FBCB-A5AF-44E5-B5D1-B0148B0A85D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242278-96C6-4BF0-8E27-E4A743782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FC15CD-9DAB-4BD2-8740-6C21C282E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4A02B-CA76-402D-9B9D-AAC7A2C010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52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AEHeWVeGELYea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deviantart.com/jdwinkerman/art/Jeopardy-2017-Promo-Logo-b-803979246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05DCF-0D57-4F17-980F-A8DF4FA69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A17071-FD3F-44B1-BA4E-6034970F49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F9FD82-2341-4D88-A548-3387CDD5A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8FBCB-A5AF-44E5-B5D1-B0148B0A85D2}" type="datetimeFigureOut">
              <a:rPr lang="en-US" smtClean="0"/>
              <a:t>12/7/2022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D8734B-9DE1-45BF-A6F2-9058EB4C4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EBBDB1-9C70-4DD6-BC24-D6137D8F4F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4A02B-CA76-402D-9B9D-AAC7A2C010E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text, floor, indoor, light&#10;&#10;Description automatically generated">
            <a:extLst>
              <a:ext uri="{FF2B5EF4-FFF2-40B4-BE49-F238E27FC236}">
                <a16:creationId xmlns:a16="http://schemas.microsoft.com/office/drawing/2014/main" id="{C65A91CC-83AA-46AD-A276-8BB6F410ABB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94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jpeg"/><Relationship Id="rId7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73tGe3JE5IU?feature=oembed" TargetMode="External"/><Relationship Id="rId6" Type="http://schemas.openxmlformats.org/officeDocument/2006/relationships/hyperlink" Target="https://www.deviantart.com/jdwinkerman/art/Jeopardy-2017-Promo-Logo-b-803979246" TargetMode="External"/><Relationship Id="rId5" Type="http://schemas.openxmlformats.org/officeDocument/2006/relationships/image" Target="../media/image1.AEHeWVeGELYea"/><Relationship Id="rId4" Type="http://schemas.openxmlformats.org/officeDocument/2006/relationships/audio" Target="../media/audio1.wav"/><Relationship Id="rId9" Type="http://schemas.openxmlformats.org/officeDocument/2006/relationships/hyperlink" Target="https://pixabay.com/en/frame-border-christmas-2993725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ArbEtfpqvGg9dyOHEcJuxd5ZyTcp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en/frame-border-christmas-2993725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www.deviantart.com/jdwinkerman/art/Jeopardy-Daily-Double-2017-80291670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ArbEtfpqvGg9dyOHEcJuxd5ZyTcp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viantart.com/jdwinkerman/art/Jeopardy-Daily-Double-2017-80291670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ArbEtfpqvGg9dyOHEcJuxd5ZyTcp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viantart.com/jdwinkerman/art/Jeopardy-Daily-Double-2017-802916703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38.xml"/><Relationship Id="rId18" Type="http://schemas.openxmlformats.org/officeDocument/2006/relationships/slide" Target="slide40.xml"/><Relationship Id="rId26" Type="http://schemas.openxmlformats.org/officeDocument/2006/relationships/image" Target="../media/image4.png"/><Relationship Id="rId3" Type="http://schemas.openxmlformats.org/officeDocument/2006/relationships/hyperlink" Target="https://pixabay.com/en/frame-border-christmas-2993725/" TargetMode="External"/><Relationship Id="rId21" Type="http://schemas.openxmlformats.org/officeDocument/2006/relationships/slide" Target="slide26.xml"/><Relationship Id="rId7" Type="http://schemas.openxmlformats.org/officeDocument/2006/relationships/slide" Target="slide28.xml"/><Relationship Id="rId12" Type="http://schemas.openxmlformats.org/officeDocument/2006/relationships/slide" Target="slide30.xml"/><Relationship Id="rId17" Type="http://schemas.openxmlformats.org/officeDocument/2006/relationships/slide" Target="slide32.xml"/><Relationship Id="rId25" Type="http://schemas.openxmlformats.org/officeDocument/2006/relationships/audio" Target="../media/audio1.wav"/><Relationship Id="rId2" Type="http://schemas.openxmlformats.org/officeDocument/2006/relationships/image" Target="../media/image3.png"/><Relationship Id="rId16" Type="http://schemas.openxmlformats.org/officeDocument/2006/relationships/slide" Target="slide24.xml"/><Relationship Id="rId20" Type="http://schemas.openxmlformats.org/officeDocument/2006/relationships/slide" Target="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0.xml"/><Relationship Id="rId11" Type="http://schemas.openxmlformats.org/officeDocument/2006/relationships/slide" Target="slide22.xml"/><Relationship Id="rId24" Type="http://schemas.openxmlformats.org/officeDocument/2006/relationships/slide" Target="slide45.xml"/><Relationship Id="rId5" Type="http://schemas.openxmlformats.org/officeDocument/2006/relationships/slide" Target="slide11.xml"/><Relationship Id="rId15" Type="http://schemas.openxmlformats.org/officeDocument/2006/relationships/slide" Target="slide16.xml"/><Relationship Id="rId23" Type="http://schemas.openxmlformats.org/officeDocument/2006/relationships/slide" Target="slide42.xml"/><Relationship Id="rId10" Type="http://schemas.openxmlformats.org/officeDocument/2006/relationships/slide" Target="slide14.xml"/><Relationship Id="rId19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5.xml"/><Relationship Id="rId14" Type="http://schemas.openxmlformats.org/officeDocument/2006/relationships/slide" Target="slide7.xml"/><Relationship Id="rId22" Type="http://schemas.openxmlformats.org/officeDocument/2006/relationships/slide" Target="slide34.xml"/><Relationship Id="rId27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ArbEtfpqvGg9dyOHEcJuxd5ZyTcp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viantart.com/jdwinkerman/art/Jeopardy-Daily-Double-2017-802916703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ArbEtfpqvGg9dyOHEcJuxd5ZyTcp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viantart.com/jdwinkerman/art/Jeopardy-Daily-Double-2017-802916703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ArbEtfpqvGg9dyOHEcJuxd5ZyTcp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deviantart.com/jdwinkerman/art/Jeopardy-Daily-Double-2017-802916703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AEHeWVeGELYea"/><Relationship Id="rId7" Type="http://schemas.openxmlformats.org/officeDocument/2006/relationships/hyperlink" Target="https://pixabay.com/en/frame-border-christmas-2993725/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73tGe3JE5IU?feature=oembe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s://www.deviantart.com/jdwinkerman/art/Jeopardy-2017-Promo-Logo-b-803979246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line Media 7" title="30 Second Timer With Jeopardy Thinking Music">
            <a:hlinkClick r:id="" action="ppaction://media"/>
            <a:extLst>
              <a:ext uri="{FF2B5EF4-FFF2-40B4-BE49-F238E27FC236}">
                <a16:creationId xmlns:a16="http://schemas.microsoft.com/office/drawing/2014/main" id="{C73EA51F-B141-451F-AA0C-43BF286BACF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04710" y="6932076"/>
            <a:ext cx="3441460" cy="1290547"/>
          </a:xfrm>
          <a:prstGeom prst="rect">
            <a:avLst/>
          </a:prstGeom>
        </p:spPr>
      </p:pic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text, floor, indoor, light&#10;&#10;Description automatically generated">
            <a:hlinkClick r:id="" action="ppaction://noaction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76FFDB13-21D0-4BFE-994E-C49A854F8D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0" y="-22820"/>
            <a:ext cx="1219200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: Rounded Corners 15">
            <a:hlinkClick r:id="rId7" action="ppaction://hlinksldjump"/>
            <a:extLst>
              <a:ext uri="{FF2B5EF4-FFF2-40B4-BE49-F238E27FC236}">
                <a16:creationId xmlns:a16="http://schemas.microsoft.com/office/drawing/2014/main" id="{9EFA092F-E51E-43C9-83AE-8A9E61386A6B}"/>
              </a:ext>
            </a:extLst>
          </p:cNvPr>
          <p:cNvSpPr/>
          <p:nvPr/>
        </p:nvSpPr>
        <p:spPr>
          <a:xfrm>
            <a:off x="4825465" y="4997804"/>
            <a:ext cx="2541070" cy="817964"/>
          </a:xfrm>
          <a:prstGeom prst="roundRect">
            <a:avLst/>
          </a:prstGeom>
          <a:solidFill>
            <a:schemeClr val="accent5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LET’S BEGIN!</a:t>
            </a:r>
          </a:p>
        </p:txBody>
      </p:sp>
      <p:pic>
        <p:nvPicPr>
          <p:cNvPr id="6" name="Picture 5" descr="A christmas tree decorated with ornaments and lights&#10;&#10;Description automatically generated with medium confidence">
            <a:extLst>
              <a:ext uri="{FF2B5EF4-FFF2-40B4-BE49-F238E27FC236}">
                <a16:creationId xmlns:a16="http://schemas.microsoft.com/office/drawing/2014/main" id="{21FACD59-407A-47A9-8220-040A753A20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-175845" y="-228600"/>
            <a:ext cx="12573000" cy="73327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2262BF0-5D36-468E-8650-F2A26510A998}"/>
              </a:ext>
            </a:extLst>
          </p:cNvPr>
          <p:cNvSpPr/>
          <p:nvPr/>
        </p:nvSpPr>
        <p:spPr>
          <a:xfrm>
            <a:off x="2687860" y="2967335"/>
            <a:ext cx="6816290" cy="1862048"/>
          </a:xfrm>
          <a:prstGeom prst="rect">
            <a:avLst/>
          </a:prstGeom>
          <a:noFill/>
          <a:effectLst>
            <a:glow rad="101600">
              <a:srgbClr val="FFFF00">
                <a:alpha val="60000"/>
              </a:srgbClr>
            </a:glo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1500" b="1" cap="none" spc="0" dirty="0">
                <a:ln/>
                <a:solidFill>
                  <a:srgbClr val="00B050"/>
                </a:solidFill>
                <a:effectLst/>
                <a:latin typeface="Fave Script Bold Pro" pitchFamily="2" charset="0"/>
              </a:rPr>
              <a:t>Christmas edition!</a:t>
            </a:r>
          </a:p>
        </p:txBody>
      </p:sp>
    </p:spTree>
    <p:extLst>
      <p:ext uri="{BB962C8B-B14F-4D97-AF65-F5344CB8AC3E}">
        <p14:creationId xmlns:p14="http://schemas.microsoft.com/office/powerpoint/2010/main" val="375897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0028D-D542-4797-8B63-9E352404C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F3C0E7-68A8-49D4-97E4-F33ACB4700BE}"/>
              </a:ext>
            </a:extLst>
          </p:cNvPr>
          <p:cNvSpPr/>
          <p:nvPr/>
        </p:nvSpPr>
        <p:spPr>
          <a:xfrm>
            <a:off x="625642" y="365125"/>
            <a:ext cx="11049802" cy="60453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0" rIns="914400" rtlCol="0" anchor="ctr"/>
          <a:lstStyle/>
          <a:p>
            <a:pPr algn="ctr"/>
            <a:r>
              <a:rPr lang="en-US" sz="6000" dirty="0">
                <a:latin typeface="Cooper Black" panose="0208090404030B020404" pitchFamily="18" charset="0"/>
              </a:rPr>
              <a:t>What is January 7</a:t>
            </a:r>
            <a:r>
              <a:rPr lang="en-US" sz="6000" baseline="30000" dirty="0">
                <a:latin typeface="Cooper Black" panose="0208090404030B020404" pitchFamily="18" charset="0"/>
              </a:rPr>
              <a:t>th</a:t>
            </a:r>
            <a:r>
              <a:rPr lang="en-US" sz="6000" dirty="0">
                <a:latin typeface="Cooper Black" panose="0208090404030B020404" pitchFamily="18" charset="0"/>
              </a:rPr>
              <a:t>?</a:t>
            </a:r>
          </a:p>
        </p:txBody>
      </p:sp>
      <p:sp>
        <p:nvSpPr>
          <p:cNvPr id="9" name="Rectangle: Rounded Corners 8">
            <a:hlinkClick r:id="rId2" action="ppaction://hlinksldjump"/>
            <a:extLst>
              <a:ext uri="{FF2B5EF4-FFF2-40B4-BE49-F238E27FC236}">
                <a16:creationId xmlns:a16="http://schemas.microsoft.com/office/drawing/2014/main" id="{FAC269C5-AECC-4AAB-8518-C201707C45DC}"/>
              </a:ext>
            </a:extLst>
          </p:cNvPr>
          <p:cNvSpPr/>
          <p:nvPr/>
        </p:nvSpPr>
        <p:spPr>
          <a:xfrm>
            <a:off x="5053263" y="5338620"/>
            <a:ext cx="2541070" cy="8179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HOME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9CC885-D4E5-49FE-B703-C3C1419B7019}"/>
              </a:ext>
            </a:extLst>
          </p:cNvPr>
          <p:cNvSpPr txBox="1"/>
          <p:nvPr/>
        </p:nvSpPr>
        <p:spPr>
          <a:xfrm>
            <a:off x="0" y="365125"/>
            <a:ext cx="299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$800</a:t>
            </a:r>
          </a:p>
        </p:txBody>
      </p:sp>
    </p:spTree>
    <p:extLst>
      <p:ext uri="{BB962C8B-B14F-4D97-AF65-F5344CB8AC3E}">
        <p14:creationId xmlns:p14="http://schemas.microsoft.com/office/powerpoint/2010/main" val="420894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B183D192-BE3E-4D91-868D-012A1FDC60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0667" r="13293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pic>
        <p:nvPicPr>
          <p:cNvPr id="5" name="Picture 4" descr="A christmas tree decorated with ornaments and lights&#10;&#10;Description automatically generated with medium confidence">
            <a:extLst>
              <a:ext uri="{FF2B5EF4-FFF2-40B4-BE49-F238E27FC236}">
                <a16:creationId xmlns:a16="http://schemas.microsoft.com/office/drawing/2014/main" id="{6EBB3295-2FA4-4ACF-82EB-5518AFD758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-175845" y="-228600"/>
            <a:ext cx="12573000" cy="733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0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29D3820-6D92-4511-82B6-E73401E27755}"/>
              </a:ext>
            </a:extLst>
          </p:cNvPr>
          <p:cNvSpPr/>
          <p:nvPr/>
        </p:nvSpPr>
        <p:spPr>
          <a:xfrm>
            <a:off x="571099" y="406350"/>
            <a:ext cx="11049802" cy="60453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0" tIns="731520" rIns="731520" rtlCol="0" anchor="t" anchorCtr="0"/>
          <a:lstStyle/>
          <a:p>
            <a:pPr algn="ctr"/>
            <a:r>
              <a:rPr lang="en-US" sz="5400">
                <a:solidFill>
                  <a:schemeClr val="bg1"/>
                </a:solidFill>
                <a:latin typeface="Cooper Black" panose="0208090404030B020404" pitchFamily="18" charset="0"/>
              </a:rPr>
              <a:t>Song </a:t>
            </a:r>
            <a:r>
              <a:rPr lang="en-US" sz="5400" dirty="0">
                <a:solidFill>
                  <a:schemeClr val="bg1"/>
                </a:solidFill>
                <a:latin typeface="Cooper Black" panose="0208090404030B020404" pitchFamily="18" charset="0"/>
              </a:rPr>
              <a:t>by Mariah Carey that topped the </a:t>
            </a:r>
            <a:r>
              <a:rPr lang="en-US" sz="5400">
                <a:solidFill>
                  <a:schemeClr val="bg1"/>
                </a:solidFill>
                <a:latin typeface="Cooper Black" panose="0208090404030B020404" pitchFamily="18" charset="0"/>
              </a:rPr>
              <a:t>charts in 2019, </a:t>
            </a:r>
            <a:r>
              <a:rPr lang="en-US" sz="5400" dirty="0">
                <a:solidFill>
                  <a:schemeClr val="bg1"/>
                </a:solidFill>
                <a:latin typeface="Cooper Black" panose="0208090404030B020404" pitchFamily="18" charset="0"/>
              </a:rPr>
              <a:t>25 years after its initial release.</a:t>
            </a:r>
          </a:p>
        </p:txBody>
      </p:sp>
      <p:sp>
        <p:nvSpPr>
          <p:cNvPr id="7" name="Rectangle: Rounded Corners 6">
            <a:hlinkClick r:id="rId2" action="ppaction://hlinksldjump"/>
            <a:extLst>
              <a:ext uri="{FF2B5EF4-FFF2-40B4-BE49-F238E27FC236}">
                <a16:creationId xmlns:a16="http://schemas.microsoft.com/office/drawing/2014/main" id="{EC830B77-4C9D-4A46-94C2-ADC83DA8D7E2}"/>
              </a:ext>
            </a:extLst>
          </p:cNvPr>
          <p:cNvSpPr/>
          <p:nvPr/>
        </p:nvSpPr>
        <p:spPr>
          <a:xfrm>
            <a:off x="4825465" y="5338620"/>
            <a:ext cx="2541070" cy="81796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ANSWER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C3FBFD-1FDD-45BA-A595-B824833E0A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68921" y="447575"/>
            <a:ext cx="1454158" cy="817964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FCE401-C47D-4A7F-822D-3DBEE87987DC}"/>
              </a:ext>
            </a:extLst>
          </p:cNvPr>
          <p:cNvSpPr txBox="1"/>
          <p:nvPr/>
        </p:nvSpPr>
        <p:spPr>
          <a:xfrm>
            <a:off x="0" y="365125"/>
            <a:ext cx="299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$200</a:t>
            </a:r>
          </a:p>
        </p:txBody>
      </p:sp>
    </p:spTree>
    <p:extLst>
      <p:ext uri="{BB962C8B-B14F-4D97-AF65-F5344CB8AC3E}">
        <p14:creationId xmlns:p14="http://schemas.microsoft.com/office/powerpoint/2010/main" val="222414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0028D-D542-4797-8B63-9E352404C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F3C0E7-68A8-49D4-97E4-F33ACB4700BE}"/>
              </a:ext>
            </a:extLst>
          </p:cNvPr>
          <p:cNvSpPr/>
          <p:nvPr/>
        </p:nvSpPr>
        <p:spPr>
          <a:xfrm>
            <a:off x="571099" y="365125"/>
            <a:ext cx="11049802" cy="60453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0" rIns="914400" rtlCol="0" anchor="ctr"/>
          <a:lstStyle/>
          <a:p>
            <a:pPr algn="ctr"/>
            <a:r>
              <a:rPr lang="en-US" sz="6000" dirty="0">
                <a:latin typeface="Cooper Black" panose="0208090404030B020404" pitchFamily="18" charset="0"/>
              </a:rPr>
              <a:t>What is All I want for Christmas is You?</a:t>
            </a:r>
          </a:p>
          <a:p>
            <a:pPr algn="ctr"/>
            <a:endParaRPr lang="en-US" sz="6000" dirty="0">
              <a:latin typeface="Cooper Black" panose="0208090404030B020404" pitchFamily="18" charset="0"/>
            </a:endParaRPr>
          </a:p>
        </p:txBody>
      </p:sp>
      <p:sp>
        <p:nvSpPr>
          <p:cNvPr id="9" name="Rectangle: Rounded Corners 8">
            <a:hlinkClick r:id="rId2" action="ppaction://hlinksldjump"/>
            <a:extLst>
              <a:ext uri="{FF2B5EF4-FFF2-40B4-BE49-F238E27FC236}">
                <a16:creationId xmlns:a16="http://schemas.microsoft.com/office/drawing/2014/main" id="{FAC269C5-AECC-4AAB-8518-C201707C45DC}"/>
              </a:ext>
            </a:extLst>
          </p:cNvPr>
          <p:cNvSpPr/>
          <p:nvPr/>
        </p:nvSpPr>
        <p:spPr>
          <a:xfrm>
            <a:off x="4825465" y="5338620"/>
            <a:ext cx="2541070" cy="8179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HOME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675262-2B31-4514-A3C3-FA1FED8EA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68921" y="447575"/>
            <a:ext cx="1454158" cy="817964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3FD1C2-79DB-45A8-9F39-63861F1CA569}"/>
              </a:ext>
            </a:extLst>
          </p:cNvPr>
          <p:cNvSpPr txBox="1"/>
          <p:nvPr/>
        </p:nvSpPr>
        <p:spPr>
          <a:xfrm>
            <a:off x="0" y="365125"/>
            <a:ext cx="299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$200</a:t>
            </a:r>
          </a:p>
        </p:txBody>
      </p:sp>
    </p:spTree>
    <p:extLst>
      <p:ext uri="{BB962C8B-B14F-4D97-AF65-F5344CB8AC3E}">
        <p14:creationId xmlns:p14="http://schemas.microsoft.com/office/powerpoint/2010/main" val="376075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831DD-A190-400F-B73E-4CE261BAB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429EC-5959-468A-8399-413F15EDF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95A91C1-E7A0-4CA0-950C-7F8F94B42D3E}"/>
              </a:ext>
            </a:extLst>
          </p:cNvPr>
          <p:cNvSpPr/>
          <p:nvPr/>
        </p:nvSpPr>
        <p:spPr>
          <a:xfrm>
            <a:off x="625642" y="365125"/>
            <a:ext cx="11049802" cy="6045299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00" tIns="914400" rIns="914400" rtlCol="0" anchor="t" anchorCtr="0"/>
          <a:lstStyle/>
          <a:p>
            <a:pPr algn="ctr"/>
            <a:r>
              <a:rPr lang="en-US" sz="6000" dirty="0">
                <a:latin typeface="Cooper Black" panose="0208090404030B020404" pitchFamily="18" charset="0"/>
              </a:rPr>
              <a:t>This singer’s album Under the Mistletoe topped the charts in 2011.</a:t>
            </a:r>
          </a:p>
        </p:txBody>
      </p:sp>
      <p:sp>
        <p:nvSpPr>
          <p:cNvPr id="5" name="Rectangle: Rounded Corners 4">
            <a:hlinkClick r:id="rId2" action="ppaction://hlinksldjump"/>
            <a:extLst>
              <a:ext uri="{FF2B5EF4-FFF2-40B4-BE49-F238E27FC236}">
                <a16:creationId xmlns:a16="http://schemas.microsoft.com/office/drawing/2014/main" id="{C4B04791-6C8C-4762-803A-643298721C37}"/>
              </a:ext>
            </a:extLst>
          </p:cNvPr>
          <p:cNvSpPr/>
          <p:nvPr/>
        </p:nvSpPr>
        <p:spPr>
          <a:xfrm>
            <a:off x="4880008" y="5338620"/>
            <a:ext cx="2541070" cy="81796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ANSWER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70DC05-BD07-4D2E-8ACC-787872BA84E3}"/>
              </a:ext>
            </a:extLst>
          </p:cNvPr>
          <p:cNvSpPr txBox="1"/>
          <p:nvPr/>
        </p:nvSpPr>
        <p:spPr>
          <a:xfrm>
            <a:off x="0" y="365125"/>
            <a:ext cx="299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$400</a:t>
            </a:r>
          </a:p>
        </p:txBody>
      </p:sp>
    </p:spTree>
    <p:extLst>
      <p:ext uri="{BB962C8B-B14F-4D97-AF65-F5344CB8AC3E}">
        <p14:creationId xmlns:p14="http://schemas.microsoft.com/office/powerpoint/2010/main" val="132774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FFD22-8E23-41DC-AE02-03DF44A91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EB114-63AE-4148-BBC9-AC97A8B5E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D2C9C7D-37B3-4F53-A804-8632A649FBD3}"/>
              </a:ext>
            </a:extLst>
          </p:cNvPr>
          <p:cNvSpPr/>
          <p:nvPr/>
        </p:nvSpPr>
        <p:spPr>
          <a:xfrm>
            <a:off x="625642" y="365125"/>
            <a:ext cx="11049802" cy="6045299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00" tIns="45720" rIns="914400" rtlCol="0" anchor="ctr"/>
          <a:lstStyle/>
          <a:p>
            <a:pPr algn="ctr"/>
            <a:r>
              <a:rPr lang="en-US" sz="6000" dirty="0">
                <a:latin typeface="Cooper Black" panose="0208090404030B020404" pitchFamily="18" charset="0"/>
              </a:rPr>
              <a:t>Who is Justin </a:t>
            </a:r>
            <a:r>
              <a:rPr lang="en-US" sz="6000" dirty="0" err="1">
                <a:latin typeface="Cooper Black" panose="0208090404030B020404" pitchFamily="18" charset="0"/>
              </a:rPr>
              <a:t>Beiber</a:t>
            </a:r>
            <a:r>
              <a:rPr lang="en-US" sz="6000" dirty="0">
                <a:latin typeface="Cooper Black" panose="0208090404030B020404" pitchFamily="18" charset="0"/>
              </a:rPr>
              <a:t>?</a:t>
            </a:r>
          </a:p>
        </p:txBody>
      </p:sp>
      <p:sp>
        <p:nvSpPr>
          <p:cNvPr id="5" name="Rectangle: Rounded Corners 4">
            <a:hlinkClick r:id="rId2" action="ppaction://hlinksldjump"/>
            <a:extLst>
              <a:ext uri="{FF2B5EF4-FFF2-40B4-BE49-F238E27FC236}">
                <a16:creationId xmlns:a16="http://schemas.microsoft.com/office/drawing/2014/main" id="{6C65CB40-4987-49D4-99B1-BAFA325BB49E}"/>
              </a:ext>
            </a:extLst>
          </p:cNvPr>
          <p:cNvSpPr/>
          <p:nvPr/>
        </p:nvSpPr>
        <p:spPr>
          <a:xfrm>
            <a:off x="4825465" y="5338620"/>
            <a:ext cx="2541070" cy="8179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HOME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D4BB53-7A2E-415C-B0A2-76C94EBFD9F8}"/>
              </a:ext>
            </a:extLst>
          </p:cNvPr>
          <p:cNvSpPr txBox="1"/>
          <p:nvPr/>
        </p:nvSpPr>
        <p:spPr>
          <a:xfrm>
            <a:off x="0" y="365125"/>
            <a:ext cx="299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$400</a:t>
            </a:r>
          </a:p>
        </p:txBody>
      </p:sp>
    </p:spTree>
    <p:extLst>
      <p:ext uri="{BB962C8B-B14F-4D97-AF65-F5344CB8AC3E}">
        <p14:creationId xmlns:p14="http://schemas.microsoft.com/office/powerpoint/2010/main" val="2119279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0028D-D542-4797-8B63-9E352404C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43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F3C0E7-68A8-49D4-97E4-F33ACB4700BE}"/>
              </a:ext>
            </a:extLst>
          </p:cNvPr>
          <p:cNvSpPr/>
          <p:nvPr/>
        </p:nvSpPr>
        <p:spPr>
          <a:xfrm>
            <a:off x="625642" y="365125"/>
            <a:ext cx="11049802" cy="6045299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00" tIns="45720" rIns="914400" rtlCol="0" anchor="ctr"/>
          <a:lstStyle/>
          <a:p>
            <a:pPr algn="ctr"/>
            <a:r>
              <a:rPr lang="en-US" sz="6000" dirty="0">
                <a:latin typeface="Cooper Black" panose="0208090404030B020404" pitchFamily="18" charset="0"/>
              </a:rPr>
              <a:t>This group’s lead singer urgently says that “me, I want a hula hoop”</a:t>
            </a:r>
          </a:p>
        </p:txBody>
      </p:sp>
      <p:sp>
        <p:nvSpPr>
          <p:cNvPr id="7" name="Rectangle: Rounded Corners 6">
            <a:hlinkClick r:id="rId2" action="ppaction://hlinksldjump"/>
            <a:extLst>
              <a:ext uri="{FF2B5EF4-FFF2-40B4-BE49-F238E27FC236}">
                <a16:creationId xmlns:a16="http://schemas.microsoft.com/office/drawing/2014/main" id="{EC830B77-4C9D-4A46-94C2-ADC83DA8D7E2}"/>
              </a:ext>
            </a:extLst>
          </p:cNvPr>
          <p:cNvSpPr/>
          <p:nvPr/>
        </p:nvSpPr>
        <p:spPr>
          <a:xfrm>
            <a:off x="4880008" y="5338620"/>
            <a:ext cx="2541070" cy="81796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ANSWER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EE085-EC5C-4FDE-AC20-9B237B25CBA6}"/>
              </a:ext>
            </a:extLst>
          </p:cNvPr>
          <p:cNvSpPr txBox="1"/>
          <p:nvPr/>
        </p:nvSpPr>
        <p:spPr>
          <a:xfrm>
            <a:off x="0" y="365125"/>
            <a:ext cx="299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$600</a:t>
            </a:r>
          </a:p>
        </p:txBody>
      </p:sp>
    </p:spTree>
    <p:extLst>
      <p:ext uri="{BB962C8B-B14F-4D97-AF65-F5344CB8AC3E}">
        <p14:creationId xmlns:p14="http://schemas.microsoft.com/office/powerpoint/2010/main" val="80137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0028D-D542-4797-8B63-9E352404C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43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F3C0E7-68A8-49D4-97E4-F33ACB4700BE}"/>
              </a:ext>
            </a:extLst>
          </p:cNvPr>
          <p:cNvSpPr/>
          <p:nvPr/>
        </p:nvSpPr>
        <p:spPr>
          <a:xfrm>
            <a:off x="625642" y="365125"/>
            <a:ext cx="11049802" cy="60453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0" rIns="914400" rtlCol="0" anchor="ctr"/>
          <a:lstStyle/>
          <a:p>
            <a:pPr algn="ctr"/>
            <a:r>
              <a:rPr lang="en-US" sz="6000" dirty="0">
                <a:latin typeface="Cooper Black" panose="0208090404030B020404" pitchFamily="18" charset="0"/>
              </a:rPr>
              <a:t>Who are Alvin and the Chipmunks?</a:t>
            </a:r>
          </a:p>
        </p:txBody>
      </p:sp>
      <p:sp>
        <p:nvSpPr>
          <p:cNvPr id="9" name="Rectangle: Rounded Corners 8">
            <a:hlinkClick r:id="rId2" action="ppaction://hlinksldjump"/>
            <a:extLst>
              <a:ext uri="{FF2B5EF4-FFF2-40B4-BE49-F238E27FC236}">
                <a16:creationId xmlns:a16="http://schemas.microsoft.com/office/drawing/2014/main" id="{FAC269C5-AECC-4AAB-8518-C201707C45DC}"/>
              </a:ext>
            </a:extLst>
          </p:cNvPr>
          <p:cNvSpPr/>
          <p:nvPr/>
        </p:nvSpPr>
        <p:spPr>
          <a:xfrm>
            <a:off x="4880008" y="5338620"/>
            <a:ext cx="2541070" cy="8179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HOME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A20C02-5C03-438F-BA32-A068D4A9798A}"/>
              </a:ext>
            </a:extLst>
          </p:cNvPr>
          <p:cNvSpPr txBox="1"/>
          <p:nvPr/>
        </p:nvSpPr>
        <p:spPr>
          <a:xfrm>
            <a:off x="0" y="365125"/>
            <a:ext cx="299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$600</a:t>
            </a:r>
          </a:p>
        </p:txBody>
      </p:sp>
    </p:spTree>
    <p:extLst>
      <p:ext uri="{BB962C8B-B14F-4D97-AF65-F5344CB8AC3E}">
        <p14:creationId xmlns:p14="http://schemas.microsoft.com/office/powerpoint/2010/main" val="148446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0028D-D542-4797-8B63-9E352404C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43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F3C0E7-68A8-49D4-97E4-F33ACB4700BE}"/>
              </a:ext>
            </a:extLst>
          </p:cNvPr>
          <p:cNvSpPr/>
          <p:nvPr/>
        </p:nvSpPr>
        <p:spPr>
          <a:xfrm>
            <a:off x="625642" y="406350"/>
            <a:ext cx="11049802" cy="6045299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00" tIns="45720" rIns="914400" rtlCol="0" anchor="ctr"/>
          <a:lstStyle/>
          <a:p>
            <a:pPr algn="ctr"/>
            <a:r>
              <a:rPr lang="en-US" sz="6000" dirty="0">
                <a:latin typeface="Cooper Black" panose="0208090404030B020404" pitchFamily="18" charset="0"/>
              </a:rPr>
              <a:t>Anna Kendrick works with him on a Christmas album in Pitch Perfect 2.</a:t>
            </a:r>
          </a:p>
        </p:txBody>
      </p:sp>
      <p:sp>
        <p:nvSpPr>
          <p:cNvPr id="7" name="Rectangle: Rounded Corners 6">
            <a:hlinkClick r:id="rId2" action="ppaction://hlinksldjump"/>
            <a:extLst>
              <a:ext uri="{FF2B5EF4-FFF2-40B4-BE49-F238E27FC236}">
                <a16:creationId xmlns:a16="http://schemas.microsoft.com/office/drawing/2014/main" id="{EC830B77-4C9D-4A46-94C2-ADC83DA8D7E2}"/>
              </a:ext>
            </a:extLst>
          </p:cNvPr>
          <p:cNvSpPr/>
          <p:nvPr/>
        </p:nvSpPr>
        <p:spPr>
          <a:xfrm>
            <a:off x="4880008" y="5338620"/>
            <a:ext cx="2541070" cy="81796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ANSWER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CEF42F-75FC-4E7A-B656-378A7AA6C22C}"/>
              </a:ext>
            </a:extLst>
          </p:cNvPr>
          <p:cNvSpPr txBox="1"/>
          <p:nvPr/>
        </p:nvSpPr>
        <p:spPr>
          <a:xfrm>
            <a:off x="0" y="365125"/>
            <a:ext cx="299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$800</a:t>
            </a:r>
          </a:p>
        </p:txBody>
      </p:sp>
    </p:spTree>
    <p:extLst>
      <p:ext uri="{BB962C8B-B14F-4D97-AF65-F5344CB8AC3E}">
        <p14:creationId xmlns:p14="http://schemas.microsoft.com/office/powerpoint/2010/main" val="83041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0028D-D542-4797-8B63-9E352404C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43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F3C0E7-68A8-49D4-97E4-F33ACB4700BE}"/>
              </a:ext>
            </a:extLst>
          </p:cNvPr>
          <p:cNvSpPr/>
          <p:nvPr/>
        </p:nvSpPr>
        <p:spPr>
          <a:xfrm>
            <a:off x="625642" y="365125"/>
            <a:ext cx="11049802" cy="60453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0" rIns="914400" rtlCol="0" anchor="ctr"/>
          <a:lstStyle/>
          <a:p>
            <a:pPr algn="ctr"/>
            <a:r>
              <a:rPr lang="en-US" sz="6000" dirty="0">
                <a:latin typeface="Cooper Black" panose="0208090404030B020404" pitchFamily="18" charset="0"/>
              </a:rPr>
              <a:t>Who is Snoop Dogg?</a:t>
            </a:r>
          </a:p>
        </p:txBody>
      </p:sp>
      <p:sp>
        <p:nvSpPr>
          <p:cNvPr id="9" name="Rectangle: Rounded Corners 8">
            <a:hlinkClick r:id="rId2" action="ppaction://hlinksldjump"/>
            <a:extLst>
              <a:ext uri="{FF2B5EF4-FFF2-40B4-BE49-F238E27FC236}">
                <a16:creationId xmlns:a16="http://schemas.microsoft.com/office/drawing/2014/main" id="{FAC269C5-AECC-4AAB-8518-C201707C45DC}"/>
              </a:ext>
            </a:extLst>
          </p:cNvPr>
          <p:cNvSpPr/>
          <p:nvPr/>
        </p:nvSpPr>
        <p:spPr>
          <a:xfrm>
            <a:off x="4880008" y="5338620"/>
            <a:ext cx="2541070" cy="8179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HOME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25710D-886B-43F1-9993-2C5A3ACB17B5}"/>
              </a:ext>
            </a:extLst>
          </p:cNvPr>
          <p:cNvSpPr txBox="1"/>
          <p:nvPr/>
        </p:nvSpPr>
        <p:spPr>
          <a:xfrm>
            <a:off x="0" y="365125"/>
            <a:ext cx="299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$800</a:t>
            </a:r>
          </a:p>
        </p:txBody>
      </p:sp>
    </p:spTree>
    <p:extLst>
      <p:ext uri="{BB962C8B-B14F-4D97-AF65-F5344CB8AC3E}">
        <p14:creationId xmlns:p14="http://schemas.microsoft.com/office/powerpoint/2010/main" val="380417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hristmas tree decorated with ornaments and lights&#10;&#10;Description automatically generated with medium confidence">
            <a:extLst>
              <a:ext uri="{FF2B5EF4-FFF2-40B4-BE49-F238E27FC236}">
                <a16:creationId xmlns:a16="http://schemas.microsoft.com/office/drawing/2014/main" id="{343A8ADE-C656-45F5-8859-E35BDBA901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-175845" y="-228600"/>
            <a:ext cx="12573000" cy="73327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99F61B-A7B5-440E-B378-4258496159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881791-8295-49FE-9F79-DD24184F25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F5CE6CB-E804-4EB4-883E-436329DD88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601449"/>
              </p:ext>
            </p:extLst>
          </p:nvPr>
        </p:nvGraphicFramePr>
        <p:xfrm>
          <a:off x="721895" y="500514"/>
          <a:ext cx="10822405" cy="6015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4481">
                  <a:extLst>
                    <a:ext uri="{9D8B030D-6E8A-4147-A177-3AD203B41FA5}">
                      <a16:colId xmlns:a16="http://schemas.microsoft.com/office/drawing/2014/main" val="3863024739"/>
                    </a:ext>
                  </a:extLst>
                </a:gridCol>
                <a:gridCol w="2164481">
                  <a:extLst>
                    <a:ext uri="{9D8B030D-6E8A-4147-A177-3AD203B41FA5}">
                      <a16:colId xmlns:a16="http://schemas.microsoft.com/office/drawing/2014/main" val="1876184563"/>
                    </a:ext>
                  </a:extLst>
                </a:gridCol>
                <a:gridCol w="2164481">
                  <a:extLst>
                    <a:ext uri="{9D8B030D-6E8A-4147-A177-3AD203B41FA5}">
                      <a16:colId xmlns:a16="http://schemas.microsoft.com/office/drawing/2014/main" val="3877586640"/>
                    </a:ext>
                  </a:extLst>
                </a:gridCol>
                <a:gridCol w="2164481">
                  <a:extLst>
                    <a:ext uri="{9D8B030D-6E8A-4147-A177-3AD203B41FA5}">
                      <a16:colId xmlns:a16="http://schemas.microsoft.com/office/drawing/2014/main" val="96074061"/>
                    </a:ext>
                  </a:extLst>
                </a:gridCol>
                <a:gridCol w="2164481">
                  <a:extLst>
                    <a:ext uri="{9D8B030D-6E8A-4147-A177-3AD203B41FA5}">
                      <a16:colId xmlns:a16="http://schemas.microsoft.com/office/drawing/2014/main" val="3833140605"/>
                    </a:ext>
                  </a:extLst>
                </a:gridCol>
              </a:tblGrid>
              <a:tr h="120315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CHRISTMAS AROUND THE WORLD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58000">
                          <a:schemeClr val="tx1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CHRISTMAS MUSIC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58000">
                          <a:schemeClr val="tx1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10-LETTER WORDS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58000">
                          <a:schemeClr val="tx1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CHRISTMAS DRINK SPECIALS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58000">
                          <a:schemeClr val="tx1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TV SPECIALS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accent5">
                            <a:lumMod val="0"/>
                            <a:lumOff val="100000"/>
                          </a:schemeClr>
                        </a:gs>
                        <a:gs pos="58000">
                          <a:schemeClr val="tx1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-80000" r="50000" b="18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105037229"/>
                  </a:ext>
                </a:extLst>
              </a:tr>
              <a:tr h="1203157">
                <a:tc>
                  <a:txBody>
                    <a:bodyPr/>
                    <a:lstStyle/>
                    <a:p>
                      <a:pPr algn="ctr"/>
                      <a:r>
                        <a:rPr lang="en-US" sz="4800" b="1" u="none" dirty="0">
                          <a:solidFill>
                            <a:srgbClr val="FFFF00"/>
                          </a:solidFill>
                          <a:hlinkClick r:id="rId4" action="ppaction://hlinksldjump"/>
                        </a:rPr>
                        <a:t>$200</a:t>
                      </a:r>
                      <a:endParaRPr lang="en-US" sz="4800" b="1" u="none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bg1"/>
                        </a:gs>
                        <a:gs pos="46000">
                          <a:srgbClr val="BD3499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800" b="1" u="none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  <a:hlinkClick r:id="rId5" action="ppaction://hlinksldjump"/>
                        </a:rPr>
                        <a:t>$200</a:t>
                      </a:r>
                      <a:endParaRPr lang="en-US" sz="4800" b="1" u="none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bg1"/>
                        </a:gs>
                        <a:gs pos="46000">
                          <a:srgbClr val="BD3499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u="none" dirty="0">
                          <a:solidFill>
                            <a:srgbClr val="FFFF00"/>
                          </a:solidFill>
                          <a:hlinkClick r:id="rId6" action="ppaction://hlinksldjump"/>
                        </a:rPr>
                        <a:t>$200</a:t>
                      </a:r>
                      <a:endParaRPr lang="en-US" sz="4800" b="1" u="none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bg1"/>
                        </a:gs>
                        <a:gs pos="46000">
                          <a:srgbClr val="BD3499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u="none" dirty="0">
                          <a:solidFill>
                            <a:srgbClr val="FFFF00"/>
                          </a:solidFill>
                          <a:hlinkClick r:id="rId7" action="ppaction://hlinksldjump"/>
                        </a:rPr>
                        <a:t>$200</a:t>
                      </a:r>
                      <a:endParaRPr lang="en-US" sz="4800" b="1" u="none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bg1"/>
                        </a:gs>
                        <a:gs pos="46000">
                          <a:srgbClr val="BD3499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u="none" dirty="0">
                          <a:solidFill>
                            <a:srgbClr val="FFFF00"/>
                          </a:solidFill>
                          <a:hlinkClick r:id="rId8" action="ppaction://hlinksldjump"/>
                        </a:rPr>
                        <a:t>$200</a:t>
                      </a:r>
                      <a:endParaRPr lang="en-US" sz="4800" b="1" u="none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bg1"/>
                        </a:gs>
                        <a:gs pos="46000">
                          <a:srgbClr val="BD3499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43365276"/>
                  </a:ext>
                </a:extLst>
              </a:tr>
              <a:tr h="1203157">
                <a:tc>
                  <a:txBody>
                    <a:bodyPr/>
                    <a:lstStyle/>
                    <a:p>
                      <a:pPr algn="ctr"/>
                      <a:r>
                        <a:rPr lang="en-US" sz="4800" b="1" u="none" dirty="0">
                          <a:solidFill>
                            <a:srgbClr val="FFFF00"/>
                          </a:solidFill>
                          <a:hlinkClick r:id="rId9" action="ppaction://hlinksldjump"/>
                        </a:rPr>
                        <a:t>$400</a:t>
                      </a:r>
                      <a:endParaRPr lang="en-US" sz="4800" b="1" u="none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bg1"/>
                        </a:gs>
                        <a:gs pos="46000">
                          <a:srgbClr val="BD3499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u="none" dirty="0">
                          <a:solidFill>
                            <a:srgbClr val="FFFF00"/>
                          </a:solidFill>
                          <a:hlinkClick r:id="rId10" action="ppaction://hlinksldjump"/>
                        </a:rPr>
                        <a:t>$400</a:t>
                      </a:r>
                      <a:endParaRPr lang="en-US" sz="4800" b="1" u="none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bg1"/>
                        </a:gs>
                        <a:gs pos="46000">
                          <a:srgbClr val="BD3499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800" b="1" u="none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  <a:hlinkClick r:id="rId11" action="ppaction://hlinksldjump"/>
                        </a:rPr>
                        <a:t>$400</a:t>
                      </a:r>
                      <a:endParaRPr lang="en-US" sz="4800" b="1" u="none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bg1"/>
                        </a:gs>
                        <a:gs pos="46000">
                          <a:srgbClr val="BD3499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u="none" dirty="0">
                          <a:solidFill>
                            <a:srgbClr val="FFFF00"/>
                          </a:solidFill>
                          <a:hlinkClick r:id="rId12" action="ppaction://hlinksldjump"/>
                        </a:rPr>
                        <a:t>$400</a:t>
                      </a:r>
                      <a:endParaRPr lang="en-US" sz="4800" b="1" u="none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bg1"/>
                        </a:gs>
                        <a:gs pos="46000">
                          <a:srgbClr val="BD3499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u="none" dirty="0">
                          <a:solidFill>
                            <a:srgbClr val="FFFF00"/>
                          </a:solidFill>
                          <a:hlinkClick r:id="rId13" action="ppaction://hlinksldjump"/>
                        </a:rPr>
                        <a:t>$400</a:t>
                      </a:r>
                      <a:endParaRPr lang="en-US" sz="4800" b="1" u="none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bg1"/>
                        </a:gs>
                        <a:gs pos="46000">
                          <a:srgbClr val="BD3499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16353166"/>
                  </a:ext>
                </a:extLst>
              </a:tr>
              <a:tr h="1203157">
                <a:tc>
                  <a:txBody>
                    <a:bodyPr/>
                    <a:lstStyle/>
                    <a:p>
                      <a:pPr algn="ctr"/>
                      <a:r>
                        <a:rPr lang="en-US" sz="4800" b="1" u="none" dirty="0">
                          <a:solidFill>
                            <a:srgbClr val="FFFF00"/>
                          </a:solidFill>
                          <a:hlinkClick r:id="rId14" action="ppaction://hlinksldjump"/>
                        </a:rPr>
                        <a:t>$600</a:t>
                      </a:r>
                      <a:endParaRPr lang="en-US" sz="4800" b="1" u="none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bg1"/>
                        </a:gs>
                        <a:gs pos="46000">
                          <a:srgbClr val="BD3499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800" b="1" u="none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  <a:hlinkClick r:id="rId15" action="ppaction://hlinksldjump"/>
                        </a:rPr>
                        <a:t>$600</a:t>
                      </a:r>
                      <a:endParaRPr lang="en-US" sz="4800" b="1" u="none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bg1"/>
                        </a:gs>
                        <a:gs pos="46000">
                          <a:srgbClr val="BD3499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u="none" dirty="0">
                          <a:solidFill>
                            <a:srgbClr val="FFFF00"/>
                          </a:solidFill>
                          <a:hlinkClick r:id="rId16" action="ppaction://hlinksldjump"/>
                        </a:rPr>
                        <a:t>$600</a:t>
                      </a:r>
                      <a:endParaRPr lang="en-US" sz="4800" b="1" u="none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bg1"/>
                        </a:gs>
                        <a:gs pos="46000">
                          <a:srgbClr val="BD3499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u="none" dirty="0">
                          <a:solidFill>
                            <a:srgbClr val="FFFF00"/>
                          </a:solidFill>
                          <a:hlinkClick r:id="rId17" action="ppaction://hlinksldjump"/>
                        </a:rPr>
                        <a:t>$600</a:t>
                      </a:r>
                      <a:endParaRPr lang="en-US" sz="4800" b="1" u="none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bg1"/>
                        </a:gs>
                        <a:gs pos="46000">
                          <a:srgbClr val="BD3499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u="none" dirty="0">
                          <a:solidFill>
                            <a:srgbClr val="FFFF00"/>
                          </a:solidFill>
                          <a:hlinkClick r:id="rId18" action="ppaction://hlinksldjump"/>
                        </a:rPr>
                        <a:t>$600</a:t>
                      </a:r>
                      <a:endParaRPr lang="en-US" sz="4800" b="1" u="none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bg1"/>
                        </a:gs>
                        <a:gs pos="46000">
                          <a:srgbClr val="BD3499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62514791"/>
                  </a:ext>
                </a:extLst>
              </a:tr>
              <a:tr h="1203157">
                <a:tc>
                  <a:txBody>
                    <a:bodyPr/>
                    <a:lstStyle/>
                    <a:p>
                      <a:pPr algn="ctr"/>
                      <a:r>
                        <a:rPr lang="en-US" sz="4800" b="1" u="none" dirty="0">
                          <a:solidFill>
                            <a:srgbClr val="FFFF00"/>
                          </a:solidFill>
                          <a:hlinkClick r:id="rId19" action="ppaction://hlinksldjump"/>
                        </a:rPr>
                        <a:t>$800</a:t>
                      </a:r>
                      <a:endParaRPr lang="en-US" sz="4800" b="1" u="none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bg1"/>
                        </a:gs>
                        <a:gs pos="46000">
                          <a:srgbClr val="BD3499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u="none" dirty="0">
                          <a:solidFill>
                            <a:srgbClr val="FFFF00"/>
                          </a:solidFill>
                          <a:hlinkClick r:id="rId20" action="ppaction://hlinksldjump"/>
                        </a:rPr>
                        <a:t>$800</a:t>
                      </a:r>
                      <a:endParaRPr lang="en-US" sz="4800" b="1" u="none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bg1"/>
                        </a:gs>
                        <a:gs pos="46000">
                          <a:srgbClr val="BD3499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u="none" dirty="0">
                          <a:solidFill>
                            <a:srgbClr val="FFFF00"/>
                          </a:solidFill>
                          <a:hlinkClick r:id="rId21" action="ppaction://hlinksldjump"/>
                        </a:rPr>
                        <a:t>$800</a:t>
                      </a:r>
                      <a:endParaRPr lang="en-US" sz="4800" b="1" u="none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bg1"/>
                        </a:gs>
                        <a:gs pos="46000">
                          <a:srgbClr val="BD3499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u="none" dirty="0">
                          <a:solidFill>
                            <a:srgbClr val="FFFF00"/>
                          </a:solidFill>
                          <a:hlinkClick r:id="rId22" action="ppaction://hlinksldjump"/>
                        </a:rPr>
                        <a:t>$800</a:t>
                      </a:r>
                      <a:endParaRPr lang="en-US" sz="4800" b="1" u="none" dirty="0">
                        <a:solidFill>
                          <a:srgbClr val="FFFF00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bg1"/>
                        </a:gs>
                        <a:gs pos="46000">
                          <a:srgbClr val="BD3499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800" b="1" u="none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+mn-cs"/>
                          <a:hlinkClick r:id="rId23" action="ppaction://hlinksldjump"/>
                        </a:rPr>
                        <a:t>$800</a:t>
                      </a:r>
                      <a:endParaRPr lang="en-US" sz="4800" b="1" u="none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gradFill flip="none" rotWithShape="1">
                      <a:gsLst>
                        <a:gs pos="0">
                          <a:schemeClr val="bg1"/>
                        </a:gs>
                        <a:gs pos="46000">
                          <a:srgbClr val="BD3499"/>
                        </a:gs>
                        <a:gs pos="100000">
                          <a:schemeClr val="tx1"/>
                        </a:gs>
                      </a:gsLst>
                      <a:path path="circle">
                        <a:fillToRect l="50000" t="130000" r="50000" b="-3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79635523"/>
                  </a:ext>
                </a:extLst>
              </a:tr>
            </a:tbl>
          </a:graphicData>
        </a:graphic>
      </p:graphicFrame>
      <p:pic>
        <p:nvPicPr>
          <p:cNvPr id="5" name="Graphic 4" descr="Raised hand">
            <a:hlinkClick r:id="rId24" action="ppaction://hlinksldjump">
              <a:snd r:embed="rId25" name="applause.wav"/>
            </a:hlinkClick>
            <a:extLst>
              <a:ext uri="{FF2B5EF4-FFF2-40B4-BE49-F238E27FC236}">
                <a16:creationId xmlns:a16="http://schemas.microsoft.com/office/drawing/2014/main" id="{46413042-129E-45A4-A17F-8F70124DA63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1544300" y="131736"/>
            <a:ext cx="474784" cy="41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77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0028D-D542-4797-8B63-9E352404C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F3C0E7-68A8-49D4-97E4-F33ACB4700BE}"/>
              </a:ext>
            </a:extLst>
          </p:cNvPr>
          <p:cNvSpPr/>
          <p:nvPr/>
        </p:nvSpPr>
        <p:spPr>
          <a:xfrm>
            <a:off x="571099" y="365125"/>
            <a:ext cx="11049802" cy="6045299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00" tIns="45720" rIns="914400" rtlCol="0" anchor="ctr"/>
          <a:lstStyle/>
          <a:p>
            <a:pPr algn="ctr"/>
            <a:r>
              <a:rPr lang="en-US" sz="6000" dirty="0">
                <a:latin typeface="Cooper Black" panose="0208090404030B020404" pitchFamily="18" charset="0"/>
              </a:rPr>
              <a:t>People often cut this form of precipitation out of white paper at Christmas time.</a:t>
            </a:r>
          </a:p>
        </p:txBody>
      </p:sp>
      <p:sp>
        <p:nvSpPr>
          <p:cNvPr id="7" name="Rectangle: Rounded Corners 6">
            <a:hlinkClick r:id="rId2" action="ppaction://hlinksldjump"/>
            <a:extLst>
              <a:ext uri="{FF2B5EF4-FFF2-40B4-BE49-F238E27FC236}">
                <a16:creationId xmlns:a16="http://schemas.microsoft.com/office/drawing/2014/main" id="{EC830B77-4C9D-4A46-94C2-ADC83DA8D7E2}"/>
              </a:ext>
            </a:extLst>
          </p:cNvPr>
          <p:cNvSpPr/>
          <p:nvPr/>
        </p:nvSpPr>
        <p:spPr>
          <a:xfrm>
            <a:off x="4825465" y="5338620"/>
            <a:ext cx="2541070" cy="81796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ANSWER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4DE8E2-0E8D-4444-8787-69FB188EE539}"/>
              </a:ext>
            </a:extLst>
          </p:cNvPr>
          <p:cNvSpPr txBox="1"/>
          <p:nvPr/>
        </p:nvSpPr>
        <p:spPr>
          <a:xfrm>
            <a:off x="0" y="365125"/>
            <a:ext cx="299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$200</a:t>
            </a:r>
          </a:p>
        </p:txBody>
      </p:sp>
    </p:spTree>
    <p:extLst>
      <p:ext uri="{BB962C8B-B14F-4D97-AF65-F5344CB8AC3E}">
        <p14:creationId xmlns:p14="http://schemas.microsoft.com/office/powerpoint/2010/main" val="153674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0028D-D542-4797-8B63-9E352404C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F3C0E7-68A8-49D4-97E4-F33ACB4700BE}"/>
              </a:ext>
            </a:extLst>
          </p:cNvPr>
          <p:cNvSpPr/>
          <p:nvPr/>
        </p:nvSpPr>
        <p:spPr>
          <a:xfrm>
            <a:off x="625642" y="365125"/>
            <a:ext cx="11049802" cy="60453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457200" tIns="548640" rIns="548640" rtlCol="0" anchor="t" anchorCtr="0"/>
          <a:lstStyle/>
          <a:p>
            <a:pPr algn="ctr"/>
            <a:endParaRPr lang="en-US" sz="6000" dirty="0">
              <a:latin typeface="Cooper Black" panose="0208090404030B020404" pitchFamily="18" charset="0"/>
            </a:endParaRPr>
          </a:p>
          <a:p>
            <a:pPr algn="ctr"/>
            <a:endParaRPr lang="en-US" sz="6000" dirty="0">
              <a:latin typeface="Cooper Black" panose="0208090404030B020404" pitchFamily="18" charset="0"/>
            </a:endParaRPr>
          </a:p>
          <a:p>
            <a:pPr algn="ctr"/>
            <a:r>
              <a:rPr lang="en-US" sz="6000" dirty="0">
                <a:latin typeface="Cooper Black" panose="0208090404030B020404" pitchFamily="18" charset="0"/>
              </a:rPr>
              <a:t>What are snowflakes?</a:t>
            </a:r>
          </a:p>
        </p:txBody>
      </p:sp>
      <p:sp>
        <p:nvSpPr>
          <p:cNvPr id="9" name="Rectangle: Rounded Corners 8">
            <a:hlinkClick r:id="rId2" action="ppaction://hlinksldjump"/>
            <a:extLst>
              <a:ext uri="{FF2B5EF4-FFF2-40B4-BE49-F238E27FC236}">
                <a16:creationId xmlns:a16="http://schemas.microsoft.com/office/drawing/2014/main" id="{FAC269C5-AECC-4AAB-8518-C201707C45DC}"/>
              </a:ext>
            </a:extLst>
          </p:cNvPr>
          <p:cNvSpPr/>
          <p:nvPr/>
        </p:nvSpPr>
        <p:spPr>
          <a:xfrm>
            <a:off x="5053263" y="5338620"/>
            <a:ext cx="2541070" cy="8179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HOME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79C34-C0C0-445E-8247-E58AC4C41519}"/>
              </a:ext>
            </a:extLst>
          </p:cNvPr>
          <p:cNvSpPr txBox="1"/>
          <p:nvPr/>
        </p:nvSpPr>
        <p:spPr>
          <a:xfrm>
            <a:off x="0" y="365125"/>
            <a:ext cx="299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$200</a:t>
            </a:r>
          </a:p>
        </p:txBody>
      </p:sp>
    </p:spTree>
    <p:extLst>
      <p:ext uri="{BB962C8B-B14F-4D97-AF65-F5344CB8AC3E}">
        <p14:creationId xmlns:p14="http://schemas.microsoft.com/office/powerpoint/2010/main" val="38297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0028D-D542-4797-8B63-9E352404C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F3C0E7-68A8-49D4-97E4-F33ACB4700BE}"/>
              </a:ext>
            </a:extLst>
          </p:cNvPr>
          <p:cNvSpPr/>
          <p:nvPr/>
        </p:nvSpPr>
        <p:spPr>
          <a:xfrm>
            <a:off x="571099" y="365125"/>
            <a:ext cx="11049802" cy="6045299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457200" tIns="457200" rIns="457200" rtlCol="0" anchor="t" anchorCtr="0"/>
          <a:lstStyle/>
          <a:p>
            <a:pPr algn="ctr"/>
            <a:endParaRPr lang="en-US" sz="4800" dirty="0">
              <a:latin typeface="Cooper Black" panose="0208090404030B020404" pitchFamily="18" charset="0"/>
            </a:endParaRPr>
          </a:p>
          <a:p>
            <a:pPr algn="ctr"/>
            <a:r>
              <a:rPr lang="en-US" sz="4800" dirty="0">
                <a:latin typeface="Cooper Black" panose="0208090404030B020404" pitchFamily="18" charset="0"/>
              </a:rPr>
              <a:t>Ballet about this kitchen utensil that comes to life on Christmas Eve to battle the evil</a:t>
            </a:r>
          </a:p>
          <a:p>
            <a:pPr algn="ctr"/>
            <a:r>
              <a:rPr lang="en-US" sz="4800" dirty="0">
                <a:latin typeface="Cooper Black" panose="0208090404030B020404" pitchFamily="18" charset="0"/>
              </a:rPr>
              <a:t>Mouse King.</a:t>
            </a:r>
            <a:endParaRPr lang="en-US" sz="3600" dirty="0">
              <a:latin typeface="Cooper Black" panose="0208090404030B020404" pitchFamily="18" charset="0"/>
            </a:endParaRPr>
          </a:p>
        </p:txBody>
      </p:sp>
      <p:sp>
        <p:nvSpPr>
          <p:cNvPr id="7" name="Rectangle: Rounded Corners 6">
            <a:hlinkClick r:id="rId2" action="ppaction://hlinksldjump"/>
            <a:extLst>
              <a:ext uri="{FF2B5EF4-FFF2-40B4-BE49-F238E27FC236}">
                <a16:creationId xmlns:a16="http://schemas.microsoft.com/office/drawing/2014/main" id="{EC830B77-4C9D-4A46-94C2-ADC83DA8D7E2}"/>
              </a:ext>
            </a:extLst>
          </p:cNvPr>
          <p:cNvSpPr/>
          <p:nvPr/>
        </p:nvSpPr>
        <p:spPr>
          <a:xfrm>
            <a:off x="4825465" y="5338620"/>
            <a:ext cx="2541070" cy="81796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ANSWER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864DCA-CBDF-4D3E-AD52-9BF51DA19A65}"/>
              </a:ext>
            </a:extLst>
          </p:cNvPr>
          <p:cNvSpPr txBox="1"/>
          <p:nvPr/>
        </p:nvSpPr>
        <p:spPr>
          <a:xfrm>
            <a:off x="0" y="365125"/>
            <a:ext cx="299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$400</a:t>
            </a:r>
          </a:p>
        </p:txBody>
      </p:sp>
    </p:spTree>
    <p:extLst>
      <p:ext uri="{BB962C8B-B14F-4D97-AF65-F5344CB8AC3E}">
        <p14:creationId xmlns:p14="http://schemas.microsoft.com/office/powerpoint/2010/main" val="156687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0028D-D542-4797-8B63-9E352404C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F3C0E7-68A8-49D4-97E4-F33ACB4700BE}"/>
              </a:ext>
            </a:extLst>
          </p:cNvPr>
          <p:cNvSpPr/>
          <p:nvPr/>
        </p:nvSpPr>
        <p:spPr>
          <a:xfrm>
            <a:off x="625642" y="365125"/>
            <a:ext cx="11049802" cy="60453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0" tIns="1097280" rIns="914400" rtlCol="0" anchor="t" anchorCtr="0"/>
          <a:lstStyle/>
          <a:p>
            <a:pPr algn="ctr"/>
            <a:endParaRPr lang="en-US" sz="6000" dirty="0">
              <a:latin typeface="Cooper Black" panose="0208090404030B020404" pitchFamily="18" charset="0"/>
            </a:endParaRPr>
          </a:p>
          <a:p>
            <a:pPr algn="ctr"/>
            <a:r>
              <a:rPr lang="en-US" sz="6000" dirty="0">
                <a:latin typeface="Cooper Black" panose="0208090404030B020404" pitchFamily="18" charset="0"/>
              </a:rPr>
              <a:t>What is  The Nutcracker?</a:t>
            </a:r>
          </a:p>
        </p:txBody>
      </p:sp>
      <p:sp>
        <p:nvSpPr>
          <p:cNvPr id="9" name="Rectangle: Rounded Corners 8">
            <a:hlinkClick r:id="rId2" action="ppaction://hlinksldjump"/>
            <a:extLst>
              <a:ext uri="{FF2B5EF4-FFF2-40B4-BE49-F238E27FC236}">
                <a16:creationId xmlns:a16="http://schemas.microsoft.com/office/drawing/2014/main" id="{FAC269C5-AECC-4AAB-8518-C201707C45DC}"/>
              </a:ext>
            </a:extLst>
          </p:cNvPr>
          <p:cNvSpPr/>
          <p:nvPr/>
        </p:nvSpPr>
        <p:spPr>
          <a:xfrm>
            <a:off x="5053263" y="5338620"/>
            <a:ext cx="2541070" cy="8179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HOME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F93074-E5AA-48F5-A4D5-960A1D274A3F}"/>
              </a:ext>
            </a:extLst>
          </p:cNvPr>
          <p:cNvSpPr txBox="1"/>
          <p:nvPr/>
        </p:nvSpPr>
        <p:spPr>
          <a:xfrm>
            <a:off x="0" y="365125"/>
            <a:ext cx="299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$400</a:t>
            </a:r>
          </a:p>
        </p:txBody>
      </p:sp>
    </p:spTree>
    <p:extLst>
      <p:ext uri="{BB962C8B-B14F-4D97-AF65-F5344CB8AC3E}">
        <p14:creationId xmlns:p14="http://schemas.microsoft.com/office/powerpoint/2010/main" val="25243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0028D-D542-4797-8B63-9E352404C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F3C0E7-68A8-49D4-97E4-F33ACB4700BE}"/>
              </a:ext>
            </a:extLst>
          </p:cNvPr>
          <p:cNvSpPr/>
          <p:nvPr/>
        </p:nvSpPr>
        <p:spPr>
          <a:xfrm>
            <a:off x="571099" y="365125"/>
            <a:ext cx="11049802" cy="6045299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00" tIns="731520" rIns="914400" rtlCol="0" anchor="t" anchorCtr="0"/>
          <a:lstStyle/>
          <a:p>
            <a:pPr algn="ctr"/>
            <a:r>
              <a:rPr lang="en-US" sz="5400" dirty="0">
                <a:latin typeface="Cooper Black" panose="0208090404030B020404" pitchFamily="18" charset="0"/>
              </a:rPr>
              <a:t>If sleigh bells ring and the snow is glistening, you are walking in a winter one of these.</a:t>
            </a:r>
          </a:p>
        </p:txBody>
      </p:sp>
      <p:sp>
        <p:nvSpPr>
          <p:cNvPr id="7" name="Rectangle: Rounded Corners 6">
            <a:hlinkClick r:id="rId2" action="ppaction://hlinksldjump"/>
            <a:extLst>
              <a:ext uri="{FF2B5EF4-FFF2-40B4-BE49-F238E27FC236}">
                <a16:creationId xmlns:a16="http://schemas.microsoft.com/office/drawing/2014/main" id="{EC830B77-4C9D-4A46-94C2-ADC83DA8D7E2}"/>
              </a:ext>
            </a:extLst>
          </p:cNvPr>
          <p:cNvSpPr/>
          <p:nvPr/>
        </p:nvSpPr>
        <p:spPr>
          <a:xfrm>
            <a:off x="4825465" y="5338620"/>
            <a:ext cx="2541070" cy="81796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ANSWER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7A7170-3C15-4418-BD7B-56189A3531FA}"/>
              </a:ext>
            </a:extLst>
          </p:cNvPr>
          <p:cNvSpPr txBox="1"/>
          <p:nvPr/>
        </p:nvSpPr>
        <p:spPr>
          <a:xfrm>
            <a:off x="0" y="365125"/>
            <a:ext cx="299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$600</a:t>
            </a:r>
          </a:p>
        </p:txBody>
      </p:sp>
    </p:spTree>
    <p:extLst>
      <p:ext uri="{BB962C8B-B14F-4D97-AF65-F5344CB8AC3E}">
        <p14:creationId xmlns:p14="http://schemas.microsoft.com/office/powerpoint/2010/main" val="57787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0028D-D542-4797-8B63-9E352404C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F3C0E7-68A8-49D4-97E4-F33ACB4700BE}"/>
              </a:ext>
            </a:extLst>
          </p:cNvPr>
          <p:cNvSpPr/>
          <p:nvPr/>
        </p:nvSpPr>
        <p:spPr>
          <a:xfrm>
            <a:off x="571099" y="365125"/>
            <a:ext cx="11049802" cy="60453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0" tIns="1005840" rIns="914400" rtlCol="0" anchor="t" anchorCtr="0"/>
          <a:lstStyle/>
          <a:p>
            <a:pPr algn="ctr"/>
            <a:endParaRPr lang="en-US" sz="6000" dirty="0">
              <a:latin typeface="Cooper Black" panose="0208090404030B020404" pitchFamily="18" charset="0"/>
            </a:endParaRPr>
          </a:p>
          <a:p>
            <a:pPr algn="ctr"/>
            <a:r>
              <a:rPr lang="en-US" sz="6000" dirty="0">
                <a:latin typeface="Cooper Black" panose="0208090404030B020404" pitchFamily="18" charset="0"/>
              </a:rPr>
              <a:t>What is a wonderland?</a:t>
            </a:r>
          </a:p>
        </p:txBody>
      </p:sp>
      <p:sp>
        <p:nvSpPr>
          <p:cNvPr id="9" name="Rectangle: Rounded Corners 8">
            <a:hlinkClick r:id="rId2" action="ppaction://hlinksldjump"/>
            <a:extLst>
              <a:ext uri="{FF2B5EF4-FFF2-40B4-BE49-F238E27FC236}">
                <a16:creationId xmlns:a16="http://schemas.microsoft.com/office/drawing/2014/main" id="{FAC269C5-AECC-4AAB-8518-C201707C45DC}"/>
              </a:ext>
            </a:extLst>
          </p:cNvPr>
          <p:cNvSpPr/>
          <p:nvPr/>
        </p:nvSpPr>
        <p:spPr>
          <a:xfrm>
            <a:off x="4825465" y="5338620"/>
            <a:ext cx="2541070" cy="8179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HOME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549FE6-9E52-4FFA-9A81-1D65B3508140}"/>
              </a:ext>
            </a:extLst>
          </p:cNvPr>
          <p:cNvSpPr txBox="1"/>
          <p:nvPr/>
        </p:nvSpPr>
        <p:spPr>
          <a:xfrm>
            <a:off x="0" y="365125"/>
            <a:ext cx="299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$600</a:t>
            </a:r>
          </a:p>
        </p:txBody>
      </p:sp>
    </p:spTree>
    <p:extLst>
      <p:ext uri="{BB962C8B-B14F-4D97-AF65-F5344CB8AC3E}">
        <p14:creationId xmlns:p14="http://schemas.microsoft.com/office/powerpoint/2010/main" val="228681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0028D-D542-4797-8B63-9E352404C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F3C0E7-68A8-49D4-97E4-F33ACB4700BE}"/>
              </a:ext>
            </a:extLst>
          </p:cNvPr>
          <p:cNvSpPr/>
          <p:nvPr/>
        </p:nvSpPr>
        <p:spPr>
          <a:xfrm>
            <a:off x="571099" y="365125"/>
            <a:ext cx="11049802" cy="6045299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00" tIns="914400" rIns="914400" rtlCol="0" anchor="t" anchorCtr="0"/>
          <a:lstStyle/>
          <a:p>
            <a:pPr algn="ctr"/>
            <a:endParaRPr lang="en-US" sz="5400" dirty="0">
              <a:latin typeface="Cooper Black" panose="0208090404030B020404" pitchFamily="18" charset="0"/>
            </a:endParaRPr>
          </a:p>
          <a:p>
            <a:pPr algn="ctr"/>
            <a:r>
              <a:rPr lang="en-US" sz="5400" dirty="0">
                <a:latin typeface="Cooper Black" panose="0208090404030B020404" pitchFamily="18" charset="0"/>
              </a:rPr>
              <a:t>Red and green plant widely used in Christmas floral displays.</a:t>
            </a:r>
          </a:p>
        </p:txBody>
      </p:sp>
      <p:sp>
        <p:nvSpPr>
          <p:cNvPr id="7" name="Rectangle: Rounded Corners 6">
            <a:hlinkClick r:id="rId2" action="ppaction://hlinksldjump"/>
            <a:extLst>
              <a:ext uri="{FF2B5EF4-FFF2-40B4-BE49-F238E27FC236}">
                <a16:creationId xmlns:a16="http://schemas.microsoft.com/office/drawing/2014/main" id="{EC830B77-4C9D-4A46-94C2-ADC83DA8D7E2}"/>
              </a:ext>
            </a:extLst>
          </p:cNvPr>
          <p:cNvSpPr/>
          <p:nvPr/>
        </p:nvSpPr>
        <p:spPr>
          <a:xfrm>
            <a:off x="4825465" y="5338620"/>
            <a:ext cx="2541070" cy="81796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ANSWER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E352C2-7830-4672-83B4-9EC3FEEBCBF7}"/>
              </a:ext>
            </a:extLst>
          </p:cNvPr>
          <p:cNvSpPr txBox="1"/>
          <p:nvPr/>
        </p:nvSpPr>
        <p:spPr>
          <a:xfrm>
            <a:off x="0" y="365125"/>
            <a:ext cx="299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$800</a:t>
            </a:r>
          </a:p>
        </p:txBody>
      </p:sp>
    </p:spTree>
    <p:extLst>
      <p:ext uri="{BB962C8B-B14F-4D97-AF65-F5344CB8AC3E}">
        <p14:creationId xmlns:p14="http://schemas.microsoft.com/office/powerpoint/2010/main" val="299057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F3C0E7-68A8-49D4-97E4-F33ACB4700BE}"/>
              </a:ext>
            </a:extLst>
          </p:cNvPr>
          <p:cNvSpPr/>
          <p:nvPr/>
        </p:nvSpPr>
        <p:spPr>
          <a:xfrm>
            <a:off x="571099" y="365125"/>
            <a:ext cx="11049802" cy="60453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0" tIns="1097280" rIns="914400" rtlCol="0" anchor="t" anchorCtr="0"/>
          <a:lstStyle/>
          <a:p>
            <a:pPr algn="ctr"/>
            <a:endParaRPr lang="en-US" sz="6000" dirty="0">
              <a:latin typeface="Cooper Black" panose="0208090404030B020404" pitchFamily="18" charset="0"/>
            </a:endParaRPr>
          </a:p>
          <a:p>
            <a:pPr algn="ctr"/>
            <a:r>
              <a:rPr lang="en-US" sz="6000" dirty="0">
                <a:latin typeface="Cooper Black" panose="0208090404030B020404" pitchFamily="18" charset="0"/>
              </a:rPr>
              <a:t>What is a Poinsettia?</a:t>
            </a:r>
          </a:p>
        </p:txBody>
      </p:sp>
      <p:sp>
        <p:nvSpPr>
          <p:cNvPr id="9" name="Rectangle: Rounded Corners 8">
            <a:hlinkClick r:id="rId2" action="ppaction://hlinksldjump"/>
            <a:extLst>
              <a:ext uri="{FF2B5EF4-FFF2-40B4-BE49-F238E27FC236}">
                <a16:creationId xmlns:a16="http://schemas.microsoft.com/office/drawing/2014/main" id="{FAC269C5-AECC-4AAB-8518-C201707C45DC}"/>
              </a:ext>
            </a:extLst>
          </p:cNvPr>
          <p:cNvSpPr/>
          <p:nvPr/>
        </p:nvSpPr>
        <p:spPr>
          <a:xfrm>
            <a:off x="4825465" y="5338620"/>
            <a:ext cx="2541070" cy="8179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HOME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DF771E-33CF-4CED-A8F7-ACAFD64743F2}"/>
              </a:ext>
            </a:extLst>
          </p:cNvPr>
          <p:cNvSpPr txBox="1"/>
          <p:nvPr/>
        </p:nvSpPr>
        <p:spPr>
          <a:xfrm>
            <a:off x="0" y="365125"/>
            <a:ext cx="299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$800</a:t>
            </a:r>
          </a:p>
        </p:txBody>
      </p:sp>
    </p:spTree>
    <p:extLst>
      <p:ext uri="{BB962C8B-B14F-4D97-AF65-F5344CB8AC3E}">
        <p14:creationId xmlns:p14="http://schemas.microsoft.com/office/powerpoint/2010/main" val="415309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F3C0E7-68A8-49D4-97E4-F33ACB4700BE}"/>
              </a:ext>
            </a:extLst>
          </p:cNvPr>
          <p:cNvSpPr/>
          <p:nvPr/>
        </p:nvSpPr>
        <p:spPr>
          <a:xfrm>
            <a:off x="571099" y="365125"/>
            <a:ext cx="11049802" cy="60453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40080" tIns="640080" rIns="640080" rtlCol="0" anchor="t" anchorCtr="0"/>
          <a:lstStyle/>
          <a:p>
            <a:pPr algn="ctr"/>
            <a:endParaRPr lang="en-US" sz="4000" dirty="0">
              <a:latin typeface="Cooper Black" panose="0208090404030B020404" pitchFamily="18" charset="0"/>
            </a:endParaRPr>
          </a:p>
          <a:p>
            <a:pPr algn="ctr"/>
            <a:r>
              <a:rPr lang="en-US" sz="5400" dirty="0">
                <a:latin typeface="Cooper Black" panose="0208090404030B020404" pitchFamily="18" charset="0"/>
              </a:rPr>
              <a:t>The ingredients for this drink includes yolks, sugar, nutmeg, cream, and sometimes alcohol.</a:t>
            </a:r>
            <a:endParaRPr lang="en-US" sz="4000" dirty="0">
              <a:latin typeface="Cooper Black" panose="0208090404030B0204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DF771E-33CF-4CED-A8F7-ACAFD64743F2}"/>
              </a:ext>
            </a:extLst>
          </p:cNvPr>
          <p:cNvSpPr txBox="1"/>
          <p:nvPr/>
        </p:nvSpPr>
        <p:spPr>
          <a:xfrm>
            <a:off x="0" y="365125"/>
            <a:ext cx="299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$200</a:t>
            </a:r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id="{BF9EEEAD-1556-484B-BB8E-F446216D61A7}"/>
              </a:ext>
            </a:extLst>
          </p:cNvPr>
          <p:cNvSpPr/>
          <p:nvPr/>
        </p:nvSpPr>
        <p:spPr>
          <a:xfrm>
            <a:off x="4678927" y="5367928"/>
            <a:ext cx="2541070" cy="81796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58287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F3C0E7-68A8-49D4-97E4-F33ACB4700BE}"/>
              </a:ext>
            </a:extLst>
          </p:cNvPr>
          <p:cNvSpPr/>
          <p:nvPr/>
        </p:nvSpPr>
        <p:spPr>
          <a:xfrm>
            <a:off x="571099" y="365125"/>
            <a:ext cx="11049802" cy="6045299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00" tIns="914400" rIns="914400" rtlCol="0" anchor="t" anchorCtr="0"/>
          <a:lstStyle/>
          <a:p>
            <a:pPr algn="ctr"/>
            <a:endParaRPr lang="en-US" sz="5400" dirty="0">
              <a:latin typeface="Cooper Black" panose="0208090404030B020404" pitchFamily="18" charset="0"/>
            </a:endParaRPr>
          </a:p>
          <a:p>
            <a:pPr algn="ctr"/>
            <a:r>
              <a:rPr lang="en-US" sz="5400" dirty="0">
                <a:latin typeface="Cooper Black" panose="0208090404030B020404" pitchFamily="18" charset="0"/>
              </a:rPr>
              <a:t>What is eggnog?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E352C2-7830-4672-83B4-9EC3FEEBCBF7}"/>
              </a:ext>
            </a:extLst>
          </p:cNvPr>
          <p:cNvSpPr txBox="1"/>
          <p:nvPr/>
        </p:nvSpPr>
        <p:spPr>
          <a:xfrm>
            <a:off x="0" y="365125"/>
            <a:ext cx="299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$200</a:t>
            </a:r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id="{91C03217-4549-4134-AB1B-2F4FFA3D9357}"/>
              </a:ext>
            </a:extLst>
          </p:cNvPr>
          <p:cNvSpPr/>
          <p:nvPr/>
        </p:nvSpPr>
        <p:spPr>
          <a:xfrm>
            <a:off x="4825465" y="5224319"/>
            <a:ext cx="2541070" cy="8179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06316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0028D-D542-4797-8B63-9E352404C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43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F3C0E7-68A8-49D4-97E4-F33ACB4700BE}"/>
              </a:ext>
            </a:extLst>
          </p:cNvPr>
          <p:cNvSpPr/>
          <p:nvPr/>
        </p:nvSpPr>
        <p:spPr>
          <a:xfrm>
            <a:off x="625642" y="365125"/>
            <a:ext cx="11049802" cy="6045299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00" tIns="45720" rIns="914400" rtlCol="0" anchor="ctr"/>
          <a:lstStyle/>
          <a:p>
            <a:pPr algn="ctr"/>
            <a:r>
              <a:rPr lang="en-US" sz="6000" dirty="0">
                <a:latin typeface="Cooper Black" panose="0208090404030B020404" pitchFamily="18" charset="0"/>
              </a:rPr>
              <a:t>Many celebrate by grilling meat on the “Barbie” in this country.</a:t>
            </a:r>
          </a:p>
        </p:txBody>
      </p:sp>
      <p:sp>
        <p:nvSpPr>
          <p:cNvPr id="7" name="Rectangle: Rounded Corners 6">
            <a:hlinkClick r:id="rId2" action="ppaction://hlinksldjump"/>
            <a:extLst>
              <a:ext uri="{FF2B5EF4-FFF2-40B4-BE49-F238E27FC236}">
                <a16:creationId xmlns:a16="http://schemas.microsoft.com/office/drawing/2014/main" id="{EC830B77-4C9D-4A46-94C2-ADC83DA8D7E2}"/>
              </a:ext>
            </a:extLst>
          </p:cNvPr>
          <p:cNvSpPr/>
          <p:nvPr/>
        </p:nvSpPr>
        <p:spPr>
          <a:xfrm>
            <a:off x="4880008" y="5338620"/>
            <a:ext cx="2541070" cy="81796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ANSWER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7BFA38-7458-47FA-B956-5C28EFB78BDB}"/>
              </a:ext>
            </a:extLst>
          </p:cNvPr>
          <p:cNvSpPr txBox="1"/>
          <p:nvPr/>
        </p:nvSpPr>
        <p:spPr>
          <a:xfrm>
            <a:off x="0" y="365125"/>
            <a:ext cx="299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$200</a:t>
            </a:r>
          </a:p>
        </p:txBody>
      </p:sp>
    </p:spTree>
    <p:extLst>
      <p:ext uri="{BB962C8B-B14F-4D97-AF65-F5344CB8AC3E}">
        <p14:creationId xmlns:p14="http://schemas.microsoft.com/office/powerpoint/2010/main" val="404765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F3C0E7-68A8-49D4-97E4-F33ACB4700BE}"/>
              </a:ext>
            </a:extLst>
          </p:cNvPr>
          <p:cNvSpPr/>
          <p:nvPr/>
        </p:nvSpPr>
        <p:spPr>
          <a:xfrm>
            <a:off x="571099" y="406350"/>
            <a:ext cx="11049802" cy="60453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40080" tIns="914400" rIns="640080" bIns="914400" rtlCol="0" anchor="ctr" anchorCtr="0"/>
          <a:lstStyle/>
          <a:p>
            <a:pPr algn="ctr"/>
            <a:r>
              <a:rPr lang="en-US" sz="4800" dirty="0">
                <a:latin typeface="Cooper Black" panose="0208090404030B020404" pitchFamily="18" charset="0"/>
              </a:rPr>
              <a:t>This warm drink is often topped with whipped cream or marshmallows.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DF771E-33CF-4CED-A8F7-ACAFD64743F2}"/>
              </a:ext>
            </a:extLst>
          </p:cNvPr>
          <p:cNvSpPr txBox="1"/>
          <p:nvPr/>
        </p:nvSpPr>
        <p:spPr>
          <a:xfrm>
            <a:off x="0" y="365125"/>
            <a:ext cx="299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$400</a:t>
            </a:r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id="{BF9EEEAD-1556-484B-BB8E-F446216D61A7}"/>
              </a:ext>
            </a:extLst>
          </p:cNvPr>
          <p:cNvSpPr/>
          <p:nvPr/>
        </p:nvSpPr>
        <p:spPr>
          <a:xfrm>
            <a:off x="4678927" y="5367928"/>
            <a:ext cx="2541070" cy="81796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7517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F3C0E7-68A8-49D4-97E4-F33ACB4700BE}"/>
              </a:ext>
            </a:extLst>
          </p:cNvPr>
          <p:cNvSpPr/>
          <p:nvPr/>
        </p:nvSpPr>
        <p:spPr>
          <a:xfrm>
            <a:off x="571099" y="365125"/>
            <a:ext cx="11049802" cy="6045299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00" tIns="0" rIns="914400" bIns="914400" rtlCol="0" anchor="ctr" anchorCtr="0"/>
          <a:lstStyle/>
          <a:p>
            <a:pPr algn="ctr"/>
            <a:r>
              <a:rPr lang="en-US" sz="5400" dirty="0">
                <a:latin typeface="Cooper Black" panose="0208090404030B020404" pitchFamily="18" charset="0"/>
              </a:rPr>
              <a:t>What is Hot Chocolate/Hot Cocoa?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E352C2-7830-4672-83B4-9EC3FEEBCBF7}"/>
              </a:ext>
            </a:extLst>
          </p:cNvPr>
          <p:cNvSpPr txBox="1"/>
          <p:nvPr/>
        </p:nvSpPr>
        <p:spPr>
          <a:xfrm>
            <a:off x="0" y="365125"/>
            <a:ext cx="299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$400</a:t>
            </a:r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id="{91C03217-4549-4134-AB1B-2F4FFA3D9357}"/>
              </a:ext>
            </a:extLst>
          </p:cNvPr>
          <p:cNvSpPr/>
          <p:nvPr/>
        </p:nvSpPr>
        <p:spPr>
          <a:xfrm>
            <a:off x="4825465" y="5224319"/>
            <a:ext cx="2541070" cy="8179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423806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F3C0E7-68A8-49D4-97E4-F33ACB4700BE}"/>
              </a:ext>
            </a:extLst>
          </p:cNvPr>
          <p:cNvSpPr/>
          <p:nvPr/>
        </p:nvSpPr>
        <p:spPr>
          <a:xfrm>
            <a:off x="571099" y="365125"/>
            <a:ext cx="11049802" cy="60453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40080" tIns="457200" rIns="640080" bIns="914400" rtlCol="0" anchor="ctr" anchorCtr="0"/>
          <a:lstStyle/>
          <a:p>
            <a:pPr algn="ctr"/>
            <a:r>
              <a:rPr lang="en-US" sz="5400" dirty="0">
                <a:latin typeface="Cooper Black" panose="0208090404030B020404" pitchFamily="18" charset="0"/>
              </a:rPr>
              <a:t>This holiday drink ingredients are hot water, honey, lemon juice and whiskey.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DF771E-33CF-4CED-A8F7-ACAFD64743F2}"/>
              </a:ext>
            </a:extLst>
          </p:cNvPr>
          <p:cNvSpPr txBox="1"/>
          <p:nvPr/>
        </p:nvSpPr>
        <p:spPr>
          <a:xfrm>
            <a:off x="0" y="365125"/>
            <a:ext cx="299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$600</a:t>
            </a:r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id="{BF9EEEAD-1556-484B-BB8E-F446216D61A7}"/>
              </a:ext>
            </a:extLst>
          </p:cNvPr>
          <p:cNvSpPr/>
          <p:nvPr/>
        </p:nvSpPr>
        <p:spPr>
          <a:xfrm>
            <a:off x="4678927" y="5367928"/>
            <a:ext cx="2541070" cy="81796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93237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F3C0E7-68A8-49D4-97E4-F33ACB4700BE}"/>
              </a:ext>
            </a:extLst>
          </p:cNvPr>
          <p:cNvSpPr/>
          <p:nvPr/>
        </p:nvSpPr>
        <p:spPr>
          <a:xfrm>
            <a:off x="571099" y="365125"/>
            <a:ext cx="11049802" cy="6045299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00" tIns="0" rIns="914400" bIns="914400" rtlCol="0" anchor="ctr" anchorCtr="0"/>
          <a:lstStyle/>
          <a:p>
            <a:pPr algn="ctr"/>
            <a:r>
              <a:rPr lang="en-US" sz="5400" dirty="0">
                <a:latin typeface="Cooper Black" panose="0208090404030B020404" pitchFamily="18" charset="0"/>
              </a:rPr>
              <a:t>What is a Hot Toddy?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E352C2-7830-4672-83B4-9EC3FEEBCBF7}"/>
              </a:ext>
            </a:extLst>
          </p:cNvPr>
          <p:cNvSpPr txBox="1"/>
          <p:nvPr/>
        </p:nvSpPr>
        <p:spPr>
          <a:xfrm>
            <a:off x="0" y="365125"/>
            <a:ext cx="299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$600</a:t>
            </a:r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id="{91C03217-4549-4134-AB1B-2F4FFA3D9357}"/>
              </a:ext>
            </a:extLst>
          </p:cNvPr>
          <p:cNvSpPr/>
          <p:nvPr/>
        </p:nvSpPr>
        <p:spPr>
          <a:xfrm>
            <a:off x="4825465" y="5224319"/>
            <a:ext cx="2541070" cy="8179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9673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F3C0E7-68A8-49D4-97E4-F33ACB4700BE}"/>
              </a:ext>
            </a:extLst>
          </p:cNvPr>
          <p:cNvSpPr/>
          <p:nvPr/>
        </p:nvSpPr>
        <p:spPr>
          <a:xfrm>
            <a:off x="571099" y="365125"/>
            <a:ext cx="11049802" cy="60453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40080" tIns="457200" rIns="640080" bIns="914400" rtlCol="0" anchor="ctr" anchorCtr="0"/>
          <a:lstStyle/>
          <a:p>
            <a:pPr algn="ctr"/>
            <a:r>
              <a:rPr lang="en-US" sz="5400" dirty="0">
                <a:latin typeface="Cooper Black" panose="0208090404030B020404" pitchFamily="18" charset="0"/>
              </a:rPr>
              <a:t>This holiday drink ingredients are mulled cider, apples, oranges, ginger, spices, and sometimes alcohol.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DF771E-33CF-4CED-A8F7-ACAFD64743F2}"/>
              </a:ext>
            </a:extLst>
          </p:cNvPr>
          <p:cNvSpPr txBox="1"/>
          <p:nvPr/>
        </p:nvSpPr>
        <p:spPr>
          <a:xfrm>
            <a:off x="0" y="365125"/>
            <a:ext cx="299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$800</a:t>
            </a:r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id="{BF9EEEAD-1556-484B-BB8E-F446216D61A7}"/>
              </a:ext>
            </a:extLst>
          </p:cNvPr>
          <p:cNvSpPr/>
          <p:nvPr/>
        </p:nvSpPr>
        <p:spPr>
          <a:xfrm>
            <a:off x="4678927" y="5367928"/>
            <a:ext cx="2541070" cy="81796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157618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F3C0E7-68A8-49D4-97E4-F33ACB4700BE}"/>
              </a:ext>
            </a:extLst>
          </p:cNvPr>
          <p:cNvSpPr/>
          <p:nvPr/>
        </p:nvSpPr>
        <p:spPr>
          <a:xfrm>
            <a:off x="571099" y="365125"/>
            <a:ext cx="11049802" cy="6045299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00" tIns="0" rIns="914400" bIns="914400" rtlCol="0" anchor="ctr" anchorCtr="0"/>
          <a:lstStyle/>
          <a:p>
            <a:pPr algn="ctr"/>
            <a:r>
              <a:rPr lang="en-US" sz="5400" dirty="0">
                <a:latin typeface="Cooper Black" panose="0208090404030B020404" pitchFamily="18" charset="0"/>
              </a:rPr>
              <a:t>What is Wassail?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E352C2-7830-4672-83B4-9EC3FEEBCBF7}"/>
              </a:ext>
            </a:extLst>
          </p:cNvPr>
          <p:cNvSpPr txBox="1"/>
          <p:nvPr/>
        </p:nvSpPr>
        <p:spPr>
          <a:xfrm>
            <a:off x="0" y="365125"/>
            <a:ext cx="299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$800</a:t>
            </a:r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id="{91C03217-4549-4134-AB1B-2F4FFA3D9357}"/>
              </a:ext>
            </a:extLst>
          </p:cNvPr>
          <p:cNvSpPr/>
          <p:nvPr/>
        </p:nvSpPr>
        <p:spPr>
          <a:xfrm>
            <a:off x="4825465" y="5224319"/>
            <a:ext cx="2541070" cy="8179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218892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F3C0E7-68A8-49D4-97E4-F33ACB4700BE}"/>
              </a:ext>
            </a:extLst>
          </p:cNvPr>
          <p:cNvSpPr/>
          <p:nvPr/>
        </p:nvSpPr>
        <p:spPr>
          <a:xfrm>
            <a:off x="571099" y="365125"/>
            <a:ext cx="11049802" cy="60453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40080" tIns="457200" rIns="640080" bIns="914400" rtlCol="0" anchor="ctr" anchorCtr="0"/>
          <a:lstStyle/>
          <a:p>
            <a:pPr algn="ctr"/>
            <a:r>
              <a:rPr lang="en-US" sz="5400" dirty="0">
                <a:latin typeface="Cooper Black" panose="0208090404030B020404" pitchFamily="18" charset="0"/>
              </a:rPr>
              <a:t>This special was nearly cancelled by CBS because a young boy reads from Luke</a:t>
            </a:r>
          </a:p>
          <a:p>
            <a:pPr algn="ctr"/>
            <a:r>
              <a:rPr lang="en-US" sz="5400" dirty="0">
                <a:latin typeface="Cooper Black" panose="0208090404030B020404" pitchFamily="18" charset="0"/>
              </a:rPr>
              <a:t>chapter 2.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DF771E-33CF-4CED-A8F7-ACAFD64743F2}"/>
              </a:ext>
            </a:extLst>
          </p:cNvPr>
          <p:cNvSpPr txBox="1"/>
          <p:nvPr/>
        </p:nvSpPr>
        <p:spPr>
          <a:xfrm>
            <a:off x="0" y="365125"/>
            <a:ext cx="299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$200</a:t>
            </a:r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id="{147A04CE-FE80-4A19-A7B4-19F95E3F8312}"/>
              </a:ext>
            </a:extLst>
          </p:cNvPr>
          <p:cNvSpPr/>
          <p:nvPr/>
        </p:nvSpPr>
        <p:spPr>
          <a:xfrm>
            <a:off x="4678927" y="5367928"/>
            <a:ext cx="2541070" cy="81796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339619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F3C0E7-68A8-49D4-97E4-F33ACB4700BE}"/>
              </a:ext>
            </a:extLst>
          </p:cNvPr>
          <p:cNvSpPr/>
          <p:nvPr/>
        </p:nvSpPr>
        <p:spPr>
          <a:xfrm>
            <a:off x="571099" y="365125"/>
            <a:ext cx="11049802" cy="6045299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00" tIns="0" rIns="914400" bIns="914400" rtlCol="0" anchor="ctr" anchorCtr="0"/>
          <a:lstStyle/>
          <a:p>
            <a:pPr algn="ctr"/>
            <a:r>
              <a:rPr lang="en-US" sz="5400" dirty="0">
                <a:latin typeface="Cooper Black" panose="0208090404030B020404" pitchFamily="18" charset="0"/>
              </a:rPr>
              <a:t>What is A Charlie Brown Christmas?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E352C2-7830-4672-83B4-9EC3FEEBCBF7}"/>
              </a:ext>
            </a:extLst>
          </p:cNvPr>
          <p:cNvSpPr txBox="1"/>
          <p:nvPr/>
        </p:nvSpPr>
        <p:spPr>
          <a:xfrm>
            <a:off x="0" y="365125"/>
            <a:ext cx="299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$200</a:t>
            </a:r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id="{91C03217-4549-4134-AB1B-2F4FFA3D9357}"/>
              </a:ext>
            </a:extLst>
          </p:cNvPr>
          <p:cNvSpPr/>
          <p:nvPr/>
        </p:nvSpPr>
        <p:spPr>
          <a:xfrm>
            <a:off x="4825465" y="5224319"/>
            <a:ext cx="2541070" cy="8179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409987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F3C0E7-68A8-49D4-97E4-F33ACB4700BE}"/>
              </a:ext>
            </a:extLst>
          </p:cNvPr>
          <p:cNvSpPr/>
          <p:nvPr/>
        </p:nvSpPr>
        <p:spPr>
          <a:xfrm>
            <a:off x="571099" y="365125"/>
            <a:ext cx="11049802" cy="60453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640080" tIns="457200" rIns="640080" bIns="914400" rtlCol="0" anchor="ctr" anchorCtr="0"/>
          <a:lstStyle/>
          <a:p>
            <a:pPr algn="ctr"/>
            <a:r>
              <a:rPr lang="en-US" sz="5400" dirty="0">
                <a:latin typeface="Cooper Black" panose="0208090404030B020404" pitchFamily="18" charset="0"/>
              </a:rPr>
              <a:t>Christmas episodes from this series includes “Secret Santa,” “A Benihana</a:t>
            </a:r>
          </a:p>
          <a:p>
            <a:pPr algn="ctr"/>
            <a:r>
              <a:rPr lang="en-US" sz="5400" dirty="0">
                <a:latin typeface="Cooper Black" panose="0208090404030B020404" pitchFamily="18" charset="0"/>
              </a:rPr>
              <a:t>Christmas,” and “Dwight Christmas”?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DF771E-33CF-4CED-A8F7-ACAFD64743F2}"/>
              </a:ext>
            </a:extLst>
          </p:cNvPr>
          <p:cNvSpPr txBox="1"/>
          <p:nvPr/>
        </p:nvSpPr>
        <p:spPr>
          <a:xfrm>
            <a:off x="0" y="365125"/>
            <a:ext cx="299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$400</a:t>
            </a:r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id="{CC86B891-FE40-405F-9818-7DB1002EE4E4}"/>
              </a:ext>
            </a:extLst>
          </p:cNvPr>
          <p:cNvSpPr/>
          <p:nvPr/>
        </p:nvSpPr>
        <p:spPr>
          <a:xfrm>
            <a:off x="4678927" y="5367928"/>
            <a:ext cx="2541070" cy="81796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420862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F3C0E7-68A8-49D4-97E4-F33ACB4700BE}"/>
              </a:ext>
            </a:extLst>
          </p:cNvPr>
          <p:cNvSpPr/>
          <p:nvPr/>
        </p:nvSpPr>
        <p:spPr>
          <a:xfrm>
            <a:off x="571099" y="365125"/>
            <a:ext cx="11049802" cy="6045299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00" tIns="0" rIns="914400" bIns="914400" rtlCol="0" anchor="ctr" anchorCtr="0"/>
          <a:lstStyle/>
          <a:p>
            <a:pPr algn="ctr"/>
            <a:r>
              <a:rPr lang="en-US" sz="5400" dirty="0">
                <a:latin typeface="Cooper Black" panose="0208090404030B020404" pitchFamily="18" charset="0"/>
              </a:rPr>
              <a:t>What is The Office?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E352C2-7830-4672-83B4-9EC3FEEBCBF7}"/>
              </a:ext>
            </a:extLst>
          </p:cNvPr>
          <p:cNvSpPr txBox="1"/>
          <p:nvPr/>
        </p:nvSpPr>
        <p:spPr>
          <a:xfrm>
            <a:off x="0" y="365125"/>
            <a:ext cx="299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$400</a:t>
            </a:r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id="{91C03217-4549-4134-AB1B-2F4FFA3D9357}"/>
              </a:ext>
            </a:extLst>
          </p:cNvPr>
          <p:cNvSpPr/>
          <p:nvPr/>
        </p:nvSpPr>
        <p:spPr>
          <a:xfrm>
            <a:off x="4825465" y="5224319"/>
            <a:ext cx="2541070" cy="8179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54734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0028D-D542-4797-8B63-9E352404C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43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F3C0E7-68A8-49D4-97E4-F33ACB4700BE}"/>
              </a:ext>
            </a:extLst>
          </p:cNvPr>
          <p:cNvSpPr/>
          <p:nvPr/>
        </p:nvSpPr>
        <p:spPr>
          <a:xfrm>
            <a:off x="625642" y="365125"/>
            <a:ext cx="11049802" cy="60453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0" rIns="914400" rtlCol="0" anchor="ctr"/>
          <a:lstStyle/>
          <a:p>
            <a:pPr algn="ctr"/>
            <a:r>
              <a:rPr lang="en-US" sz="6000" dirty="0">
                <a:latin typeface="Cooper Black" panose="0208090404030B020404" pitchFamily="18" charset="0"/>
              </a:rPr>
              <a:t>Where is Australia?</a:t>
            </a:r>
          </a:p>
        </p:txBody>
      </p:sp>
      <p:sp>
        <p:nvSpPr>
          <p:cNvPr id="9" name="Rectangle: Rounded Corners 8">
            <a:hlinkClick r:id="rId2" action="ppaction://hlinksldjump"/>
            <a:extLst>
              <a:ext uri="{FF2B5EF4-FFF2-40B4-BE49-F238E27FC236}">
                <a16:creationId xmlns:a16="http://schemas.microsoft.com/office/drawing/2014/main" id="{FAC269C5-AECC-4AAB-8518-C201707C45DC}"/>
              </a:ext>
            </a:extLst>
          </p:cNvPr>
          <p:cNvSpPr/>
          <p:nvPr/>
        </p:nvSpPr>
        <p:spPr>
          <a:xfrm>
            <a:off x="4880008" y="5338620"/>
            <a:ext cx="2541070" cy="8179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HOME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125B6D-B600-4B5D-A41F-62B0C249FAA0}"/>
              </a:ext>
            </a:extLst>
          </p:cNvPr>
          <p:cNvSpPr txBox="1"/>
          <p:nvPr/>
        </p:nvSpPr>
        <p:spPr>
          <a:xfrm>
            <a:off x="0" y="365125"/>
            <a:ext cx="299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$200</a:t>
            </a:r>
          </a:p>
        </p:txBody>
      </p:sp>
    </p:spTree>
    <p:extLst>
      <p:ext uri="{BB962C8B-B14F-4D97-AF65-F5344CB8AC3E}">
        <p14:creationId xmlns:p14="http://schemas.microsoft.com/office/powerpoint/2010/main" val="348055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F3C0E7-68A8-49D4-97E4-F33ACB4700BE}"/>
              </a:ext>
            </a:extLst>
          </p:cNvPr>
          <p:cNvSpPr/>
          <p:nvPr/>
        </p:nvSpPr>
        <p:spPr>
          <a:xfrm>
            <a:off x="571099" y="365125"/>
            <a:ext cx="11049802" cy="6045299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00" tIns="0" rIns="914400" bIns="914400" rtlCol="0" anchor="ctr" anchorCtr="0"/>
          <a:lstStyle/>
          <a:p>
            <a:pPr algn="ctr"/>
            <a:r>
              <a:rPr lang="en-US" sz="5400" dirty="0">
                <a:latin typeface="Cooper Black" panose="0208090404030B020404" pitchFamily="18" charset="0"/>
              </a:rPr>
              <a:t>Boba Fett was first introduced to the world on TV in this holiday special.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E352C2-7830-4672-83B4-9EC3FEEBCBF7}"/>
              </a:ext>
            </a:extLst>
          </p:cNvPr>
          <p:cNvSpPr txBox="1"/>
          <p:nvPr/>
        </p:nvSpPr>
        <p:spPr>
          <a:xfrm>
            <a:off x="0" y="365125"/>
            <a:ext cx="299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$600</a:t>
            </a:r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id="{1145EB6A-03AF-468E-82A4-071FDDD5BFBC}"/>
              </a:ext>
            </a:extLst>
          </p:cNvPr>
          <p:cNvSpPr/>
          <p:nvPr/>
        </p:nvSpPr>
        <p:spPr>
          <a:xfrm>
            <a:off x="4678927" y="5367928"/>
            <a:ext cx="2541070" cy="81796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ANSWER</a:t>
            </a:r>
          </a:p>
        </p:txBody>
      </p:sp>
    </p:spTree>
    <p:extLst>
      <p:ext uri="{BB962C8B-B14F-4D97-AF65-F5344CB8AC3E}">
        <p14:creationId xmlns:p14="http://schemas.microsoft.com/office/powerpoint/2010/main" val="20990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F3C0E7-68A8-49D4-97E4-F33ACB4700BE}"/>
              </a:ext>
            </a:extLst>
          </p:cNvPr>
          <p:cNvSpPr/>
          <p:nvPr/>
        </p:nvSpPr>
        <p:spPr>
          <a:xfrm>
            <a:off x="571099" y="365125"/>
            <a:ext cx="11049802" cy="6045299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00" tIns="0" rIns="914400" bIns="914400" rtlCol="0" anchor="ctr" anchorCtr="0"/>
          <a:lstStyle/>
          <a:p>
            <a:pPr algn="ctr"/>
            <a:r>
              <a:rPr lang="en-US" sz="5400" dirty="0">
                <a:latin typeface="Cooper Black" panose="0208090404030B020404" pitchFamily="18" charset="0"/>
              </a:rPr>
              <a:t>What is Star Wars </a:t>
            </a:r>
          </a:p>
          <a:p>
            <a:pPr algn="ctr"/>
            <a:r>
              <a:rPr lang="en-US" sz="5400" dirty="0">
                <a:latin typeface="Cooper Black" panose="0208090404030B020404" pitchFamily="18" charset="0"/>
              </a:rPr>
              <a:t>Holiday Special?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E352C2-7830-4672-83B4-9EC3FEEBCBF7}"/>
              </a:ext>
            </a:extLst>
          </p:cNvPr>
          <p:cNvSpPr txBox="1"/>
          <p:nvPr/>
        </p:nvSpPr>
        <p:spPr>
          <a:xfrm>
            <a:off x="0" y="365125"/>
            <a:ext cx="299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$600</a:t>
            </a:r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id="{91C03217-4549-4134-AB1B-2F4FFA3D9357}"/>
              </a:ext>
            </a:extLst>
          </p:cNvPr>
          <p:cNvSpPr/>
          <p:nvPr/>
        </p:nvSpPr>
        <p:spPr>
          <a:xfrm>
            <a:off x="4825465" y="5224319"/>
            <a:ext cx="2541070" cy="8179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11391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sldjump"/>
            <a:extLst>
              <a:ext uri="{FF2B5EF4-FFF2-40B4-BE49-F238E27FC236}">
                <a16:creationId xmlns:a16="http://schemas.microsoft.com/office/drawing/2014/main" id="{B183D192-BE3E-4D91-868D-012A1FDC60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0667" r="13293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3594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F3C0E7-68A8-49D4-97E4-F33ACB4700BE}"/>
              </a:ext>
            </a:extLst>
          </p:cNvPr>
          <p:cNvSpPr/>
          <p:nvPr/>
        </p:nvSpPr>
        <p:spPr>
          <a:xfrm>
            <a:off x="571099" y="365125"/>
            <a:ext cx="11049802" cy="6045299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00" tIns="0" rIns="914400" bIns="914400" rtlCol="0" anchor="ctr" anchorCtr="0"/>
          <a:lstStyle/>
          <a:p>
            <a:pPr algn="ctr"/>
            <a:r>
              <a:rPr lang="en-US" sz="4800" dirty="0">
                <a:latin typeface="Cooper Black" panose="0208090404030B020404" pitchFamily="18" charset="0"/>
              </a:rPr>
              <a:t>Ebenezer Scrooge is visited by four spirits; those of Christmas past, present, and future along with this named ghost.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E352C2-7830-4672-83B4-9EC3FEEBCBF7}"/>
              </a:ext>
            </a:extLst>
          </p:cNvPr>
          <p:cNvSpPr txBox="1"/>
          <p:nvPr/>
        </p:nvSpPr>
        <p:spPr>
          <a:xfrm>
            <a:off x="0" y="365125"/>
            <a:ext cx="299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$800</a:t>
            </a:r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id="{284EE2F3-A33D-40B9-8779-1CD00AA2BF1B}"/>
              </a:ext>
            </a:extLst>
          </p:cNvPr>
          <p:cNvSpPr/>
          <p:nvPr/>
        </p:nvSpPr>
        <p:spPr>
          <a:xfrm>
            <a:off x="4678927" y="5367928"/>
            <a:ext cx="2541070" cy="81796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ANSWER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178C7E-496F-4BF6-8DB1-8770EBF95A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68921" y="447575"/>
            <a:ext cx="1454158" cy="817964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8692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F3C0E7-68A8-49D4-97E4-F33ACB4700BE}"/>
              </a:ext>
            </a:extLst>
          </p:cNvPr>
          <p:cNvSpPr/>
          <p:nvPr/>
        </p:nvSpPr>
        <p:spPr>
          <a:xfrm>
            <a:off x="571099" y="365125"/>
            <a:ext cx="11049802" cy="6045299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00" tIns="0" rIns="914400" bIns="914400" rtlCol="0" anchor="ctr" anchorCtr="0"/>
          <a:lstStyle/>
          <a:p>
            <a:pPr algn="ctr"/>
            <a:r>
              <a:rPr lang="en-US" sz="5400" dirty="0">
                <a:latin typeface="Cooper Black" panose="0208090404030B020404" pitchFamily="18" charset="0"/>
              </a:rPr>
              <a:t>Who is Jacob Marley?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E352C2-7830-4672-83B4-9EC3FEEBCBF7}"/>
              </a:ext>
            </a:extLst>
          </p:cNvPr>
          <p:cNvSpPr txBox="1"/>
          <p:nvPr/>
        </p:nvSpPr>
        <p:spPr>
          <a:xfrm>
            <a:off x="0" y="365125"/>
            <a:ext cx="299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$800</a:t>
            </a:r>
          </a:p>
        </p:txBody>
      </p:sp>
      <p:sp>
        <p:nvSpPr>
          <p:cNvPr id="6" name="Rectangle: Rounded Corners 5">
            <a:hlinkClick r:id="rId2" action="ppaction://hlinksldjump"/>
            <a:extLst>
              <a:ext uri="{FF2B5EF4-FFF2-40B4-BE49-F238E27FC236}">
                <a16:creationId xmlns:a16="http://schemas.microsoft.com/office/drawing/2014/main" id="{91C03217-4549-4134-AB1B-2F4FFA3D9357}"/>
              </a:ext>
            </a:extLst>
          </p:cNvPr>
          <p:cNvSpPr/>
          <p:nvPr/>
        </p:nvSpPr>
        <p:spPr>
          <a:xfrm>
            <a:off x="4825465" y="5224319"/>
            <a:ext cx="2541070" cy="8179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HOME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CEDA29-B519-4FF9-B8A5-D5DA819D8C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68921" y="447575"/>
            <a:ext cx="1454158" cy="817964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7866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text, floor, indoor, light&#10;&#10;Description automatically generated">
            <a:extLst>
              <a:ext uri="{FF2B5EF4-FFF2-40B4-BE49-F238E27FC236}">
                <a16:creationId xmlns:a16="http://schemas.microsoft.com/office/drawing/2014/main" id="{76FFDB13-21D0-4BFE-994E-C49A854F8D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2691" r="11269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352794-A7E1-41F0-B8D6-78DB244F0B46}"/>
              </a:ext>
            </a:extLst>
          </p:cNvPr>
          <p:cNvSpPr txBox="1"/>
          <p:nvPr/>
        </p:nvSpPr>
        <p:spPr>
          <a:xfrm>
            <a:off x="2794489" y="4360983"/>
            <a:ext cx="6603022" cy="7561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ritannic Bold" panose="020B0903060703020204" pitchFamily="34" charset="0"/>
              </a:rPr>
              <a:t>Thanks for playing!</a:t>
            </a:r>
          </a:p>
        </p:txBody>
      </p:sp>
      <p:pic>
        <p:nvPicPr>
          <p:cNvPr id="7" name="Online Media 6" title="30 Second Timer With Jeopardy Thinking Music">
            <a:hlinkClick r:id="" action="ppaction://media"/>
            <a:extLst>
              <a:ext uri="{FF2B5EF4-FFF2-40B4-BE49-F238E27FC236}">
                <a16:creationId xmlns:a16="http://schemas.microsoft.com/office/drawing/2014/main" id="{65979DB2-85B4-49E9-886C-090A9464E5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639213" y="7078161"/>
            <a:ext cx="456787" cy="3425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A christmas tree decorated with ornaments and lights&#10;&#10;Description automatically generated with medium confidence">
            <a:extLst>
              <a:ext uri="{FF2B5EF4-FFF2-40B4-BE49-F238E27FC236}">
                <a16:creationId xmlns:a16="http://schemas.microsoft.com/office/drawing/2014/main" id="{09C763F5-2E40-4F20-8B27-C589F34A6C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-175845" y="-228600"/>
            <a:ext cx="12573000" cy="733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0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0028D-D542-4797-8B63-9E352404C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43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F3C0E7-68A8-49D4-97E4-F33ACB4700BE}"/>
              </a:ext>
            </a:extLst>
          </p:cNvPr>
          <p:cNvSpPr/>
          <p:nvPr/>
        </p:nvSpPr>
        <p:spPr>
          <a:xfrm>
            <a:off x="625642" y="365125"/>
            <a:ext cx="11049802" cy="6045299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00" tIns="45720" rIns="914400" rtlCol="0" anchor="ctr"/>
          <a:lstStyle/>
          <a:p>
            <a:pPr algn="ctr"/>
            <a:r>
              <a:rPr lang="en-US" sz="6000" dirty="0">
                <a:latin typeface="Cooper Black" panose="0208090404030B020404" pitchFamily="18" charset="0"/>
              </a:rPr>
              <a:t>British holiday on December 26</a:t>
            </a:r>
            <a:r>
              <a:rPr lang="en-US" sz="6000" baseline="30000" dirty="0">
                <a:latin typeface="Cooper Black" panose="0208090404030B020404" pitchFamily="18" charset="0"/>
              </a:rPr>
              <a:t>th</a:t>
            </a:r>
            <a:r>
              <a:rPr lang="en-US" sz="6000" dirty="0">
                <a:latin typeface="Cooper Black" panose="0208090404030B020404" pitchFamily="18" charset="0"/>
              </a:rPr>
              <a:t>.</a:t>
            </a:r>
          </a:p>
        </p:txBody>
      </p:sp>
      <p:sp>
        <p:nvSpPr>
          <p:cNvPr id="7" name="Rectangle: Rounded Corners 6">
            <a:hlinkClick r:id="rId2" action="ppaction://hlinksldjump"/>
            <a:extLst>
              <a:ext uri="{FF2B5EF4-FFF2-40B4-BE49-F238E27FC236}">
                <a16:creationId xmlns:a16="http://schemas.microsoft.com/office/drawing/2014/main" id="{EC830B77-4C9D-4A46-94C2-ADC83DA8D7E2}"/>
              </a:ext>
            </a:extLst>
          </p:cNvPr>
          <p:cNvSpPr/>
          <p:nvPr/>
        </p:nvSpPr>
        <p:spPr>
          <a:xfrm>
            <a:off x="4880008" y="5338620"/>
            <a:ext cx="2541070" cy="81796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ANSWER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0E8EBE-D88D-4BBF-9087-2A48AF6A3076}"/>
              </a:ext>
            </a:extLst>
          </p:cNvPr>
          <p:cNvSpPr txBox="1"/>
          <p:nvPr/>
        </p:nvSpPr>
        <p:spPr>
          <a:xfrm>
            <a:off x="0" y="365125"/>
            <a:ext cx="299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$400</a:t>
            </a:r>
          </a:p>
        </p:txBody>
      </p:sp>
    </p:spTree>
    <p:extLst>
      <p:ext uri="{BB962C8B-B14F-4D97-AF65-F5344CB8AC3E}">
        <p14:creationId xmlns:p14="http://schemas.microsoft.com/office/powerpoint/2010/main" val="359886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0028D-D542-4797-8B63-9E352404C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43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F3C0E7-68A8-49D4-97E4-F33ACB4700BE}"/>
              </a:ext>
            </a:extLst>
          </p:cNvPr>
          <p:cNvSpPr/>
          <p:nvPr/>
        </p:nvSpPr>
        <p:spPr>
          <a:xfrm>
            <a:off x="625642" y="365125"/>
            <a:ext cx="11049802" cy="60453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0" rIns="914400" rtlCol="0" anchor="ctr"/>
          <a:lstStyle/>
          <a:p>
            <a:pPr algn="ctr"/>
            <a:r>
              <a:rPr lang="en-US" sz="6000" dirty="0">
                <a:latin typeface="Cooper Black" panose="0208090404030B020404" pitchFamily="18" charset="0"/>
              </a:rPr>
              <a:t>What is Boxing Day?</a:t>
            </a:r>
          </a:p>
        </p:txBody>
      </p:sp>
      <p:sp>
        <p:nvSpPr>
          <p:cNvPr id="9" name="Rectangle: Rounded Corners 8">
            <a:hlinkClick r:id="rId2" action="ppaction://hlinksldjump"/>
            <a:extLst>
              <a:ext uri="{FF2B5EF4-FFF2-40B4-BE49-F238E27FC236}">
                <a16:creationId xmlns:a16="http://schemas.microsoft.com/office/drawing/2014/main" id="{FAC269C5-AECC-4AAB-8518-C201707C45DC}"/>
              </a:ext>
            </a:extLst>
          </p:cNvPr>
          <p:cNvSpPr/>
          <p:nvPr/>
        </p:nvSpPr>
        <p:spPr>
          <a:xfrm>
            <a:off x="4880008" y="5338620"/>
            <a:ext cx="2541070" cy="8179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HOME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BD66F7-45B6-4935-912E-CCEBE1DC420D}"/>
              </a:ext>
            </a:extLst>
          </p:cNvPr>
          <p:cNvSpPr txBox="1"/>
          <p:nvPr/>
        </p:nvSpPr>
        <p:spPr>
          <a:xfrm>
            <a:off x="0" y="365125"/>
            <a:ext cx="299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$400</a:t>
            </a:r>
          </a:p>
        </p:txBody>
      </p:sp>
    </p:spTree>
    <p:extLst>
      <p:ext uri="{BB962C8B-B14F-4D97-AF65-F5344CB8AC3E}">
        <p14:creationId xmlns:p14="http://schemas.microsoft.com/office/powerpoint/2010/main" val="138553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0028D-D542-4797-8B63-9E352404C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F3C0E7-68A8-49D4-97E4-F33ACB4700BE}"/>
              </a:ext>
            </a:extLst>
          </p:cNvPr>
          <p:cNvSpPr/>
          <p:nvPr/>
        </p:nvSpPr>
        <p:spPr>
          <a:xfrm>
            <a:off x="571099" y="365125"/>
            <a:ext cx="11049802" cy="6045299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00" tIns="45720" rIns="914400" rtlCol="0" anchor="ctr"/>
          <a:lstStyle/>
          <a:p>
            <a:pPr algn="ctr"/>
            <a:r>
              <a:rPr lang="en-US" sz="5400" dirty="0">
                <a:latin typeface="Cooper Black" panose="0208090404030B020404" pitchFamily="18" charset="0"/>
              </a:rPr>
              <a:t>A traditional Christmas feast in this country is Kentucky</a:t>
            </a:r>
          </a:p>
          <a:p>
            <a:pPr algn="ctr"/>
            <a:r>
              <a:rPr lang="en-US" sz="5400" dirty="0">
                <a:latin typeface="Cooper Black" panose="0208090404030B020404" pitchFamily="18" charset="0"/>
              </a:rPr>
              <a:t>Fried Chicken.</a:t>
            </a:r>
          </a:p>
        </p:txBody>
      </p:sp>
      <p:sp>
        <p:nvSpPr>
          <p:cNvPr id="7" name="Rectangle: Rounded Corners 6">
            <a:hlinkClick r:id="rId2" action="ppaction://hlinksldjump"/>
            <a:extLst>
              <a:ext uri="{FF2B5EF4-FFF2-40B4-BE49-F238E27FC236}">
                <a16:creationId xmlns:a16="http://schemas.microsoft.com/office/drawing/2014/main" id="{EC830B77-4C9D-4A46-94C2-ADC83DA8D7E2}"/>
              </a:ext>
            </a:extLst>
          </p:cNvPr>
          <p:cNvSpPr/>
          <p:nvPr/>
        </p:nvSpPr>
        <p:spPr>
          <a:xfrm>
            <a:off x="4825465" y="5338620"/>
            <a:ext cx="2541070" cy="81796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ANSWER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036294-46AA-4F43-A879-61B38C8377F6}"/>
              </a:ext>
            </a:extLst>
          </p:cNvPr>
          <p:cNvSpPr txBox="1"/>
          <p:nvPr/>
        </p:nvSpPr>
        <p:spPr>
          <a:xfrm>
            <a:off x="0" y="365125"/>
            <a:ext cx="299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$600</a:t>
            </a:r>
          </a:p>
        </p:txBody>
      </p:sp>
    </p:spTree>
    <p:extLst>
      <p:ext uri="{BB962C8B-B14F-4D97-AF65-F5344CB8AC3E}">
        <p14:creationId xmlns:p14="http://schemas.microsoft.com/office/powerpoint/2010/main" val="229585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0028D-D542-4797-8B63-9E352404C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F3C0E7-68A8-49D4-97E4-F33ACB4700BE}"/>
              </a:ext>
            </a:extLst>
          </p:cNvPr>
          <p:cNvSpPr/>
          <p:nvPr/>
        </p:nvSpPr>
        <p:spPr>
          <a:xfrm>
            <a:off x="625642" y="365125"/>
            <a:ext cx="11049802" cy="60453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914400" rIns="914400" rtlCol="0" anchor="ctr"/>
          <a:lstStyle/>
          <a:p>
            <a:pPr algn="ctr"/>
            <a:r>
              <a:rPr lang="en-US" sz="6000" dirty="0">
                <a:latin typeface="Cooper Black" panose="0208090404030B020404" pitchFamily="18" charset="0"/>
              </a:rPr>
              <a:t>Where is Japan?</a:t>
            </a:r>
          </a:p>
        </p:txBody>
      </p:sp>
      <p:sp>
        <p:nvSpPr>
          <p:cNvPr id="9" name="Rectangle: Rounded Corners 8">
            <a:hlinkClick r:id="rId2" action="ppaction://hlinksldjump"/>
            <a:extLst>
              <a:ext uri="{FF2B5EF4-FFF2-40B4-BE49-F238E27FC236}">
                <a16:creationId xmlns:a16="http://schemas.microsoft.com/office/drawing/2014/main" id="{FAC269C5-AECC-4AAB-8518-C201707C45DC}"/>
              </a:ext>
            </a:extLst>
          </p:cNvPr>
          <p:cNvSpPr/>
          <p:nvPr/>
        </p:nvSpPr>
        <p:spPr>
          <a:xfrm>
            <a:off x="5053263" y="5338620"/>
            <a:ext cx="2541070" cy="8179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HOME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CE8426-1D96-4F36-992E-14761B548F9B}"/>
              </a:ext>
            </a:extLst>
          </p:cNvPr>
          <p:cNvSpPr txBox="1"/>
          <p:nvPr/>
        </p:nvSpPr>
        <p:spPr>
          <a:xfrm>
            <a:off x="0" y="365125"/>
            <a:ext cx="299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$600</a:t>
            </a:r>
          </a:p>
        </p:txBody>
      </p:sp>
    </p:spTree>
    <p:extLst>
      <p:ext uri="{BB962C8B-B14F-4D97-AF65-F5344CB8AC3E}">
        <p14:creationId xmlns:p14="http://schemas.microsoft.com/office/powerpoint/2010/main" val="100030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0028D-D542-4797-8B63-9E352404C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6F3C0E7-68A8-49D4-97E4-F33ACB4700BE}"/>
              </a:ext>
            </a:extLst>
          </p:cNvPr>
          <p:cNvSpPr/>
          <p:nvPr/>
        </p:nvSpPr>
        <p:spPr>
          <a:xfrm>
            <a:off x="571099" y="365125"/>
            <a:ext cx="11049802" cy="6045299"/>
          </a:xfrm>
          <a:prstGeom prst="roundRect">
            <a:avLst>
              <a:gd name="adj" fmla="val 0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914400" tIns="45720" rIns="914400" rtlCol="0" anchor="ctr"/>
          <a:lstStyle/>
          <a:p>
            <a:pPr algn="ctr"/>
            <a:r>
              <a:rPr lang="en-US" sz="5400" dirty="0">
                <a:latin typeface="Cooper Black" panose="0208090404030B020404" pitchFamily="18" charset="0"/>
              </a:rPr>
              <a:t>Date Greek Orthodox Christians celebrate Christmas.</a:t>
            </a:r>
          </a:p>
        </p:txBody>
      </p:sp>
      <p:sp>
        <p:nvSpPr>
          <p:cNvPr id="7" name="Rectangle: Rounded Corners 6">
            <a:hlinkClick r:id="rId2" action="ppaction://hlinksldjump"/>
            <a:extLst>
              <a:ext uri="{FF2B5EF4-FFF2-40B4-BE49-F238E27FC236}">
                <a16:creationId xmlns:a16="http://schemas.microsoft.com/office/drawing/2014/main" id="{EC830B77-4C9D-4A46-94C2-ADC83DA8D7E2}"/>
              </a:ext>
            </a:extLst>
          </p:cNvPr>
          <p:cNvSpPr/>
          <p:nvPr/>
        </p:nvSpPr>
        <p:spPr>
          <a:xfrm>
            <a:off x="4825465" y="5338620"/>
            <a:ext cx="2541070" cy="81796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ANSWER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3780DE-A52C-4E62-9911-4AF274D4CA9C}"/>
              </a:ext>
            </a:extLst>
          </p:cNvPr>
          <p:cNvSpPr txBox="1"/>
          <p:nvPr/>
        </p:nvSpPr>
        <p:spPr>
          <a:xfrm>
            <a:off x="0" y="365125"/>
            <a:ext cx="2994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Cooper Black" panose="0208090404030B020404" pitchFamily="18" charset="0"/>
              </a:rPr>
              <a:t>$800</a:t>
            </a:r>
          </a:p>
        </p:txBody>
      </p:sp>
    </p:spTree>
    <p:extLst>
      <p:ext uri="{BB962C8B-B14F-4D97-AF65-F5344CB8AC3E}">
        <p14:creationId xmlns:p14="http://schemas.microsoft.com/office/powerpoint/2010/main" val="124022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FFFF00"/>
      </a:hlink>
      <a:folHlink>
        <a:srgbClr val="C830C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00"/>
      </a:hlink>
      <a:folHlink>
        <a:srgbClr val="FFFF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1914</TotalTime>
  <Words>597</Words>
  <Application>Microsoft Office PowerPoint</Application>
  <PresentationFormat>Widescreen</PresentationFormat>
  <Paragraphs>162</Paragraphs>
  <Slides>45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Britannic Bold</vt:lpstr>
      <vt:lpstr>Calibri</vt:lpstr>
      <vt:lpstr>Calibri Light</vt:lpstr>
      <vt:lpstr>Cooper Black</vt:lpstr>
      <vt:lpstr>Fave Script Bold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Anderson, LaKesha - MCD</dc:creator>
  <cp:lastModifiedBy>Anderson, LaKesha - MCD</cp:lastModifiedBy>
  <cp:revision>7</cp:revision>
  <cp:lastPrinted>2021-09-17T18:43:04Z</cp:lastPrinted>
  <dcterms:created xsi:type="dcterms:W3CDTF">2021-09-15T15:14:11Z</dcterms:created>
  <dcterms:modified xsi:type="dcterms:W3CDTF">2022-12-07T22:19:45Z</dcterms:modified>
</cp:coreProperties>
</file>